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e01c4229cb4d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bd237b05dd4389"/>
  </p:sldMasterIdLst>
  <p:sldIdLst>
    <p:sldId xmlns:r="http://schemas.openxmlformats.org/officeDocument/2006/relationships" id="256" r:id="R16e0812a6d414f50"/>
    <p:sldId xmlns:r="http://schemas.openxmlformats.org/officeDocument/2006/relationships" id="257" r:id="Ra78e9b6be40a4f39"/>
    <p:sldId xmlns:r="http://schemas.openxmlformats.org/officeDocument/2006/relationships" id="258" r:id="R71f1be97489242bd"/>
    <p:sldId xmlns:r="http://schemas.openxmlformats.org/officeDocument/2006/relationships" id="259" r:id="R665cde850e3b40c7"/>
    <p:sldId xmlns:r="http://schemas.openxmlformats.org/officeDocument/2006/relationships" id="260" r:id="R669b7685f69d445f"/>
    <p:sldId xmlns:r="http://schemas.openxmlformats.org/officeDocument/2006/relationships" id="261" r:id="Ra373aefbf3914255"/>
    <p:sldId xmlns:r="http://schemas.openxmlformats.org/officeDocument/2006/relationships" id="262" r:id="R4fd926c0f1f8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d237b05dd4389" /><Relationship Type="http://schemas.openxmlformats.org/officeDocument/2006/relationships/slide" Target="/ppt/slides/slide1.xml" Id="R16e0812a6d414f50" /><Relationship Type="http://schemas.openxmlformats.org/officeDocument/2006/relationships/slide" Target="/ppt/slides/slide2.xml" Id="Ra78e9b6be40a4f39" /><Relationship Type="http://schemas.openxmlformats.org/officeDocument/2006/relationships/slide" Target="/ppt/slides/slide3.xml" Id="R71f1be97489242bd" /><Relationship Type="http://schemas.openxmlformats.org/officeDocument/2006/relationships/slide" Target="/ppt/slides/slide4.xml" Id="R665cde850e3b40c7" /><Relationship Type="http://schemas.openxmlformats.org/officeDocument/2006/relationships/slide" Target="/ppt/slides/slide5.xml" Id="R669b7685f69d445f" /><Relationship Type="http://schemas.openxmlformats.org/officeDocument/2006/relationships/slide" Target="/ppt/slides/slide6.xml" Id="Ra373aefbf3914255" /><Relationship Type="http://schemas.openxmlformats.org/officeDocument/2006/relationships/slide" Target="/ppt/slides/slide7.xml" Id="R4fd926c0f1f8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cfe65e787548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71e8d5a1046ab" /><Relationship Type="http://schemas.openxmlformats.org/officeDocument/2006/relationships/theme" Target="/ppt/slideMasters/theme/theme1.xml" Id="R1d115b9201af43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f71e8d5a1046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881f0c71e47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de213669348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c4b28b2284f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a44be4cbb4f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df8738eac47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65a61a41e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40244a57f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