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a7479845ee4f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1aa78c41134e30"/>
  </p:sldMasterIdLst>
  <p:sldIdLst>
    <p:sldId xmlns:r="http://schemas.openxmlformats.org/officeDocument/2006/relationships" id="256" r:id="Ref61b7519ddf4098"/>
    <p:sldId xmlns:r="http://schemas.openxmlformats.org/officeDocument/2006/relationships" id="257" r:id="Rcd7970df4436460b"/>
    <p:sldId xmlns:r="http://schemas.openxmlformats.org/officeDocument/2006/relationships" id="258" r:id="Rff0ed627666b4433"/>
    <p:sldId xmlns:r="http://schemas.openxmlformats.org/officeDocument/2006/relationships" id="259" r:id="Reb451df360d64238"/>
    <p:sldId xmlns:r="http://schemas.openxmlformats.org/officeDocument/2006/relationships" id="260" r:id="R910aadbf968f42df"/>
    <p:sldId xmlns:r="http://schemas.openxmlformats.org/officeDocument/2006/relationships" id="261" r:id="R126b1ee626174548"/>
    <p:sldId xmlns:r="http://schemas.openxmlformats.org/officeDocument/2006/relationships" id="262" r:id="Rc7260a95483f48d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1aa78c41134e30" /><Relationship Type="http://schemas.openxmlformats.org/officeDocument/2006/relationships/slide" Target="/ppt/slides/slide1.xml" Id="Ref61b7519ddf4098" /><Relationship Type="http://schemas.openxmlformats.org/officeDocument/2006/relationships/slide" Target="/ppt/slides/slide2.xml" Id="Rcd7970df4436460b" /><Relationship Type="http://schemas.openxmlformats.org/officeDocument/2006/relationships/slide" Target="/ppt/slides/slide3.xml" Id="Rff0ed627666b4433" /><Relationship Type="http://schemas.openxmlformats.org/officeDocument/2006/relationships/slide" Target="/ppt/slides/slide4.xml" Id="Reb451df360d64238" /><Relationship Type="http://schemas.openxmlformats.org/officeDocument/2006/relationships/slide" Target="/ppt/slides/slide5.xml" Id="R910aadbf968f42df" /><Relationship Type="http://schemas.openxmlformats.org/officeDocument/2006/relationships/slide" Target="/ppt/slides/slide6.xml" Id="R126b1ee626174548" /><Relationship Type="http://schemas.openxmlformats.org/officeDocument/2006/relationships/slide" Target="/ppt/slides/slide7.xml" Id="Rc7260a95483f48d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b5df2b9bcb420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9223ee757457f" /><Relationship Type="http://schemas.openxmlformats.org/officeDocument/2006/relationships/theme" Target="/ppt/slideMasters/theme/theme1.xml" Id="R1d310c4a80c44d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9223ee75745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3986899a842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3fcbaa1470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e4eddffd844a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92890459d34d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ececd800c49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3697d3deb4e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164c86c2b44a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 KLEVEN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 KLEVEN HOLDING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118 332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460 773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STEINAR KLEVEN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Lillehagvegen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2387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930 795 356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 KLEVEN HOLDING AS</a:t>
            </a:r>
          </a:p>
        </p:txBody>
      </p:sp>
    </p:spTree>
  </p:cSld>
  <p:clrMapOvr>
    <a:masterClrMapping xmlns:a="http://schemas.openxmlformats.org/drawingml/2006/main"/>
  </p:clrMapOvr>
</p:sld>
</file>