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bca453dab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b9a6a01be4b47"/>
  </p:sldMasterIdLst>
  <p:sldIdLst>
    <p:sldId xmlns:r="http://schemas.openxmlformats.org/officeDocument/2006/relationships" id="256" r:id="R2db3410284724ae9"/>
    <p:sldId xmlns:r="http://schemas.openxmlformats.org/officeDocument/2006/relationships" id="257" r:id="R2342e8943bb34a78"/>
    <p:sldId xmlns:r="http://schemas.openxmlformats.org/officeDocument/2006/relationships" id="258" r:id="Rf62aa3c210a245bc"/>
    <p:sldId xmlns:r="http://schemas.openxmlformats.org/officeDocument/2006/relationships" id="259" r:id="Rb6e9fda5f9ac475f"/>
    <p:sldId xmlns:r="http://schemas.openxmlformats.org/officeDocument/2006/relationships" id="260" r:id="R63b0d7f9e7d0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b9a6a01be4b47" /><Relationship Type="http://schemas.openxmlformats.org/officeDocument/2006/relationships/slide" Target="/ppt/slides/slide1.xml" Id="R2db3410284724ae9" /><Relationship Type="http://schemas.openxmlformats.org/officeDocument/2006/relationships/slide" Target="/ppt/slides/slide2.xml" Id="R2342e8943bb34a78" /><Relationship Type="http://schemas.openxmlformats.org/officeDocument/2006/relationships/slide" Target="/ppt/slides/slide3.xml" Id="Rf62aa3c210a245bc" /><Relationship Type="http://schemas.openxmlformats.org/officeDocument/2006/relationships/slide" Target="/ppt/slides/slide4.xml" Id="Rb6e9fda5f9ac475f" /><Relationship Type="http://schemas.openxmlformats.org/officeDocument/2006/relationships/slide" Target="/ppt/slides/slide5.xml" Id="R63b0d7f9e7d0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6afa96df3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58ececf84daa" /><Relationship Type="http://schemas.openxmlformats.org/officeDocument/2006/relationships/theme" Target="/ppt/slideMasters/theme/theme1.xml" Id="Rf76ed93c98c2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c58ececf8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06d57191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de33da8a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c162adbd2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3d9353d1c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80d25104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