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0e25a4f4f84e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23a7edf543c4389"/>
  </p:sldMasterIdLst>
  <p:sldIdLst>
    <p:sldId xmlns:r="http://schemas.openxmlformats.org/officeDocument/2006/relationships" id="256" r:id="R9b2d7f4d10bf4e03"/>
    <p:sldId xmlns:r="http://schemas.openxmlformats.org/officeDocument/2006/relationships" id="257" r:id="R970cee22414e4c59"/>
    <p:sldId xmlns:r="http://schemas.openxmlformats.org/officeDocument/2006/relationships" id="258" r:id="Rd890c886585d4353"/>
    <p:sldId xmlns:r="http://schemas.openxmlformats.org/officeDocument/2006/relationships" id="259" r:id="Rb4f85c630da84644"/>
    <p:sldId xmlns:r="http://schemas.openxmlformats.org/officeDocument/2006/relationships" id="260" r:id="R46e652c6011a427b"/>
    <p:sldId xmlns:r="http://schemas.openxmlformats.org/officeDocument/2006/relationships" id="261" r:id="Ra75c0dc799334c29"/>
    <p:sldId xmlns:r="http://schemas.openxmlformats.org/officeDocument/2006/relationships" id="262" r:id="Re72b5fd60d064b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23a7edf543c4389" /><Relationship Type="http://schemas.openxmlformats.org/officeDocument/2006/relationships/slide" Target="/ppt/slides/slide1.xml" Id="R9b2d7f4d10bf4e03" /><Relationship Type="http://schemas.openxmlformats.org/officeDocument/2006/relationships/slide" Target="/ppt/slides/slide2.xml" Id="R970cee22414e4c59" /><Relationship Type="http://schemas.openxmlformats.org/officeDocument/2006/relationships/slide" Target="/ppt/slides/slide3.xml" Id="Rd890c886585d4353" /><Relationship Type="http://schemas.openxmlformats.org/officeDocument/2006/relationships/slide" Target="/ppt/slides/slide4.xml" Id="Rb4f85c630da84644" /><Relationship Type="http://schemas.openxmlformats.org/officeDocument/2006/relationships/slide" Target="/ppt/slides/slide5.xml" Id="R46e652c6011a427b" /><Relationship Type="http://schemas.openxmlformats.org/officeDocument/2006/relationships/slide" Target="/ppt/slides/slide6.xml" Id="Ra75c0dc799334c29" /><Relationship Type="http://schemas.openxmlformats.org/officeDocument/2006/relationships/slide" Target="/ppt/slides/slide7.xml" Id="Re72b5fd60d064b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daf07e2f074b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da1e4128184913" /><Relationship Type="http://schemas.openxmlformats.org/officeDocument/2006/relationships/theme" Target="/ppt/slideMasters/theme/theme1.xml" Id="R3742cb85904348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da1e41281849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8fe2563fa341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820e674ce4f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861f762204e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c27846813d4f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1461e69d447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b5e071178445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601e1c89d64d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OPSHAUG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OPSHAUG INVEST AS ble etablert [år] og holder til i Stranda.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295 480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4 660 198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4 815 768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JPO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LTO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OPSHAUG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Bygdavegen 526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6200 Stranda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930 859 613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OPSHAUG INVEST AS</a:t>
            </a:r>
          </a:p>
        </p:txBody>
      </p:sp>
    </p:spTree>
  </p:cSld>
  <p:clrMapOvr>
    <a:masterClrMapping xmlns:a="http://schemas.openxmlformats.org/drawingml/2006/main"/>
  </p:clrMapOvr>
</p:sld>
</file>