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68bd716b941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2d7ceca8f74df9"/>
  </p:sldMasterIdLst>
  <p:sldIdLst>
    <p:sldId xmlns:r="http://schemas.openxmlformats.org/officeDocument/2006/relationships" id="256" r:id="Rc75844294cdb4562"/>
    <p:sldId xmlns:r="http://schemas.openxmlformats.org/officeDocument/2006/relationships" id="257" r:id="R22a099dee3bd40fb"/>
    <p:sldId xmlns:r="http://schemas.openxmlformats.org/officeDocument/2006/relationships" id="258" r:id="R9cef5b56c6424919"/>
    <p:sldId xmlns:r="http://schemas.openxmlformats.org/officeDocument/2006/relationships" id="259" r:id="R51bba2265f8a433b"/>
    <p:sldId xmlns:r="http://schemas.openxmlformats.org/officeDocument/2006/relationships" id="260" r:id="R9dc9a74c164b4868"/>
    <p:sldId xmlns:r="http://schemas.openxmlformats.org/officeDocument/2006/relationships" id="261" r:id="Rc4dfb9c3b85645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d7ceca8f74df9" /><Relationship Type="http://schemas.openxmlformats.org/officeDocument/2006/relationships/slide" Target="/ppt/slides/slide1.xml" Id="Rc75844294cdb4562" /><Relationship Type="http://schemas.openxmlformats.org/officeDocument/2006/relationships/slide" Target="/ppt/slides/slide2.xml" Id="R22a099dee3bd40fb" /><Relationship Type="http://schemas.openxmlformats.org/officeDocument/2006/relationships/slide" Target="/ppt/slides/slide3.xml" Id="R9cef5b56c6424919" /><Relationship Type="http://schemas.openxmlformats.org/officeDocument/2006/relationships/slide" Target="/ppt/slides/slide4.xml" Id="R51bba2265f8a433b" /><Relationship Type="http://schemas.openxmlformats.org/officeDocument/2006/relationships/slide" Target="/ppt/slides/slide5.xml" Id="R9dc9a74c164b4868" /><Relationship Type="http://schemas.openxmlformats.org/officeDocument/2006/relationships/slide" Target="/ppt/slides/slide6.xml" Id="Rc4dfb9c3b85645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8d8cde7014d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bb8c9bdf54d1c" /><Relationship Type="http://schemas.openxmlformats.org/officeDocument/2006/relationships/theme" Target="/ppt/slideMasters/theme/theme1.xml" Id="R679e0e0d8a4549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bb8c9bdf5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cf7fcd2a9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28a33732f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fdae3e3c342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a031f48d649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da2127b3940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4f7b3a9548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