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d08cc8654148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bb40298e2f4d5d"/>
  </p:sldMasterIdLst>
  <p:sldIdLst>
    <p:sldId xmlns:r="http://schemas.openxmlformats.org/officeDocument/2006/relationships" id="256" r:id="R0a428e8aa07b4ce7"/>
    <p:sldId xmlns:r="http://schemas.openxmlformats.org/officeDocument/2006/relationships" id="257" r:id="R5435148e394247f5"/>
    <p:sldId xmlns:r="http://schemas.openxmlformats.org/officeDocument/2006/relationships" id="258" r:id="Re0469d89101f4e99"/>
    <p:sldId xmlns:r="http://schemas.openxmlformats.org/officeDocument/2006/relationships" id="259" r:id="R082811a5d73f4fd4"/>
    <p:sldId xmlns:r="http://schemas.openxmlformats.org/officeDocument/2006/relationships" id="260" r:id="R0a5365e19e5b4c1c"/>
    <p:sldId xmlns:r="http://schemas.openxmlformats.org/officeDocument/2006/relationships" id="261" r:id="R758ad3e861eb4595"/>
    <p:sldId xmlns:r="http://schemas.openxmlformats.org/officeDocument/2006/relationships" id="262" r:id="R6717a04ec10f40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b40298e2f4d5d" /><Relationship Type="http://schemas.openxmlformats.org/officeDocument/2006/relationships/slide" Target="/ppt/slides/slide1.xml" Id="R0a428e8aa07b4ce7" /><Relationship Type="http://schemas.openxmlformats.org/officeDocument/2006/relationships/slide" Target="/ppt/slides/slide2.xml" Id="R5435148e394247f5" /><Relationship Type="http://schemas.openxmlformats.org/officeDocument/2006/relationships/slide" Target="/ppt/slides/slide3.xml" Id="Re0469d89101f4e99" /><Relationship Type="http://schemas.openxmlformats.org/officeDocument/2006/relationships/slide" Target="/ppt/slides/slide4.xml" Id="R082811a5d73f4fd4" /><Relationship Type="http://schemas.openxmlformats.org/officeDocument/2006/relationships/slide" Target="/ppt/slides/slide5.xml" Id="R0a5365e19e5b4c1c" /><Relationship Type="http://schemas.openxmlformats.org/officeDocument/2006/relationships/slide" Target="/ppt/slides/slide6.xml" Id="R758ad3e861eb4595" /><Relationship Type="http://schemas.openxmlformats.org/officeDocument/2006/relationships/slide" Target="/ppt/slides/slide7.xml" Id="R6717a04ec10f40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0e20752d041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164994cef4945" /><Relationship Type="http://schemas.openxmlformats.org/officeDocument/2006/relationships/theme" Target="/ppt/slideMasters/theme/theme1.xml" Id="Re6c9d4f8052c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e164994cef49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38770eb8e47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8dde0f66e43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50ac6482a44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a53be71cb46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845ab664a47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6c750243b42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736a5338447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