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4f79f7cfd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2f5b70106341d4"/>
  </p:sldMasterIdLst>
  <p:sldIdLst>
    <p:sldId xmlns:r="http://schemas.openxmlformats.org/officeDocument/2006/relationships" id="256" r:id="Rb7ec8a654ca840e9"/>
    <p:sldId xmlns:r="http://schemas.openxmlformats.org/officeDocument/2006/relationships" id="257" r:id="R10cf3bd4c42d42b3"/>
    <p:sldId xmlns:r="http://schemas.openxmlformats.org/officeDocument/2006/relationships" id="258" r:id="R16264002b42e48a9"/>
    <p:sldId xmlns:r="http://schemas.openxmlformats.org/officeDocument/2006/relationships" id="259" r:id="R561292d7b5154690"/>
    <p:sldId xmlns:r="http://schemas.openxmlformats.org/officeDocument/2006/relationships" id="260" r:id="R4ffb11d6507c4598"/>
    <p:sldId xmlns:r="http://schemas.openxmlformats.org/officeDocument/2006/relationships" id="261" r:id="Rc4479172696c45f4"/>
    <p:sldId xmlns:r="http://schemas.openxmlformats.org/officeDocument/2006/relationships" id="262" r:id="Rd0bf1ff10f38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2f5b70106341d4" /><Relationship Type="http://schemas.openxmlformats.org/officeDocument/2006/relationships/slide" Target="/ppt/slides/slide1.xml" Id="Rb7ec8a654ca840e9" /><Relationship Type="http://schemas.openxmlformats.org/officeDocument/2006/relationships/slide" Target="/ppt/slides/slide2.xml" Id="R10cf3bd4c42d42b3" /><Relationship Type="http://schemas.openxmlformats.org/officeDocument/2006/relationships/slide" Target="/ppt/slides/slide3.xml" Id="R16264002b42e48a9" /><Relationship Type="http://schemas.openxmlformats.org/officeDocument/2006/relationships/slide" Target="/ppt/slides/slide4.xml" Id="R561292d7b5154690" /><Relationship Type="http://schemas.openxmlformats.org/officeDocument/2006/relationships/slide" Target="/ppt/slides/slide5.xml" Id="R4ffb11d6507c4598" /><Relationship Type="http://schemas.openxmlformats.org/officeDocument/2006/relationships/slide" Target="/ppt/slides/slide6.xml" Id="Rc4479172696c45f4" /><Relationship Type="http://schemas.openxmlformats.org/officeDocument/2006/relationships/slide" Target="/ppt/slides/slide7.xml" Id="Rd0bf1ff10f38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f96fac57e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4e726362642bb" /><Relationship Type="http://schemas.openxmlformats.org/officeDocument/2006/relationships/theme" Target="/ppt/slideMasters/theme/theme1.xml" Id="Rb9f50e853350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c4e726362642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001edac0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6e1f25b08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8e284c08d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bf7bc8344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af0f53f49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c29a5a7fb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bdb1b2b18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ÅKERMAN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ÅKERMAN HOLDING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4 626 759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 ROA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Flemming Roa, Hallingdalsvegen 1796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