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091512ec44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ed2f5f76a400b"/>
  </p:sldMasterIdLst>
  <p:sldIdLst>
    <p:sldId xmlns:r="http://schemas.openxmlformats.org/officeDocument/2006/relationships" id="256" r:id="R05500b916cea4b07"/>
    <p:sldId xmlns:r="http://schemas.openxmlformats.org/officeDocument/2006/relationships" id="257" r:id="Ra563940a68724b62"/>
    <p:sldId xmlns:r="http://schemas.openxmlformats.org/officeDocument/2006/relationships" id="258" r:id="R20ccb61805e84440"/>
    <p:sldId xmlns:r="http://schemas.openxmlformats.org/officeDocument/2006/relationships" id="259" r:id="R4c4300567b5b4510"/>
    <p:sldId xmlns:r="http://schemas.openxmlformats.org/officeDocument/2006/relationships" id="260" r:id="R437f5c78dbaf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ed2f5f76a400b" /><Relationship Type="http://schemas.openxmlformats.org/officeDocument/2006/relationships/slide" Target="/ppt/slides/slide1.xml" Id="R05500b916cea4b07" /><Relationship Type="http://schemas.openxmlformats.org/officeDocument/2006/relationships/slide" Target="/ppt/slides/slide2.xml" Id="Ra563940a68724b62" /><Relationship Type="http://schemas.openxmlformats.org/officeDocument/2006/relationships/slide" Target="/ppt/slides/slide3.xml" Id="R20ccb61805e84440" /><Relationship Type="http://schemas.openxmlformats.org/officeDocument/2006/relationships/slide" Target="/ppt/slides/slide4.xml" Id="R4c4300567b5b4510" /><Relationship Type="http://schemas.openxmlformats.org/officeDocument/2006/relationships/slide" Target="/ppt/slides/slide5.xml" Id="R437f5c78dbaf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9e4491938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5991f403b4b67" /><Relationship Type="http://schemas.openxmlformats.org/officeDocument/2006/relationships/theme" Target="/ppt/slideMasters/theme/theme1.xml" Id="Raabe25349233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55991f403b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b891e66924c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cc1d2fbc4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aba466ae4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85f7844c54d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d892eaf2541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