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7b92aad1e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2c64385e74f58"/>
  </p:sldMasterIdLst>
  <p:sldIdLst>
    <p:sldId xmlns:r="http://schemas.openxmlformats.org/officeDocument/2006/relationships" id="256" r:id="R597aa5f09468480c"/>
    <p:sldId xmlns:r="http://schemas.openxmlformats.org/officeDocument/2006/relationships" id="257" r:id="R98cc7272a0e445a9"/>
    <p:sldId xmlns:r="http://schemas.openxmlformats.org/officeDocument/2006/relationships" id="258" r:id="R08a0eb7ab62d4a15"/>
    <p:sldId xmlns:r="http://schemas.openxmlformats.org/officeDocument/2006/relationships" id="259" r:id="R6829a81ee4e2400f"/>
    <p:sldId xmlns:r="http://schemas.openxmlformats.org/officeDocument/2006/relationships" id="260" r:id="R759bfde1de7c42f3"/>
    <p:sldId xmlns:r="http://schemas.openxmlformats.org/officeDocument/2006/relationships" id="261" r:id="R72e435f98dd04fad"/>
    <p:sldId xmlns:r="http://schemas.openxmlformats.org/officeDocument/2006/relationships" id="262" r:id="R98d40c8d687a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2c64385e74f58" /><Relationship Type="http://schemas.openxmlformats.org/officeDocument/2006/relationships/slide" Target="/ppt/slides/slide1.xml" Id="R597aa5f09468480c" /><Relationship Type="http://schemas.openxmlformats.org/officeDocument/2006/relationships/slide" Target="/ppt/slides/slide2.xml" Id="R98cc7272a0e445a9" /><Relationship Type="http://schemas.openxmlformats.org/officeDocument/2006/relationships/slide" Target="/ppt/slides/slide3.xml" Id="R08a0eb7ab62d4a15" /><Relationship Type="http://schemas.openxmlformats.org/officeDocument/2006/relationships/slide" Target="/ppt/slides/slide4.xml" Id="R6829a81ee4e2400f" /><Relationship Type="http://schemas.openxmlformats.org/officeDocument/2006/relationships/slide" Target="/ppt/slides/slide5.xml" Id="R759bfde1de7c42f3" /><Relationship Type="http://schemas.openxmlformats.org/officeDocument/2006/relationships/slide" Target="/ppt/slides/slide6.xml" Id="R72e435f98dd04fad" /><Relationship Type="http://schemas.openxmlformats.org/officeDocument/2006/relationships/slide" Target="/ppt/slides/slide7.xml" Id="R98d40c8d687a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cf37ed86e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db5fe4294385" /><Relationship Type="http://schemas.openxmlformats.org/officeDocument/2006/relationships/theme" Target="/ppt/slideMasters/theme/theme1.xml" Id="Racc4d65d2d87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1db5fe429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cb763960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a8697886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12fd17b3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8a88b556e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3a3ea0ab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d79598c3a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b2b34c0b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SCHULTZ GEIER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