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c4fdda9c948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b1c6c40aa74942"/>
  </p:sldMasterIdLst>
  <p:sldIdLst>
    <p:sldId xmlns:r="http://schemas.openxmlformats.org/officeDocument/2006/relationships" id="256" r:id="Rb9e374d8d26541d6"/>
    <p:sldId xmlns:r="http://schemas.openxmlformats.org/officeDocument/2006/relationships" id="257" r:id="R199a030c8f494002"/>
    <p:sldId xmlns:r="http://schemas.openxmlformats.org/officeDocument/2006/relationships" id="258" r:id="Rec96c6cd8af749fb"/>
    <p:sldId xmlns:r="http://schemas.openxmlformats.org/officeDocument/2006/relationships" id="259" r:id="R7e2785fee1104222"/>
    <p:sldId xmlns:r="http://schemas.openxmlformats.org/officeDocument/2006/relationships" id="260" r:id="R6cfd1f647678421a"/>
    <p:sldId xmlns:r="http://schemas.openxmlformats.org/officeDocument/2006/relationships" id="261" r:id="Rae011a7d71014b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1c6c40aa74942" /><Relationship Type="http://schemas.openxmlformats.org/officeDocument/2006/relationships/slide" Target="/ppt/slides/slide1.xml" Id="Rb9e374d8d26541d6" /><Relationship Type="http://schemas.openxmlformats.org/officeDocument/2006/relationships/slide" Target="/ppt/slides/slide2.xml" Id="R199a030c8f494002" /><Relationship Type="http://schemas.openxmlformats.org/officeDocument/2006/relationships/slide" Target="/ppt/slides/slide3.xml" Id="Rec96c6cd8af749fb" /><Relationship Type="http://schemas.openxmlformats.org/officeDocument/2006/relationships/slide" Target="/ppt/slides/slide4.xml" Id="R7e2785fee1104222" /><Relationship Type="http://schemas.openxmlformats.org/officeDocument/2006/relationships/slide" Target="/ppt/slides/slide5.xml" Id="R6cfd1f647678421a" /><Relationship Type="http://schemas.openxmlformats.org/officeDocument/2006/relationships/slide" Target="/ppt/slides/slide6.xml" Id="Rae011a7d71014b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5872bc316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4fd2a4fab4dd9" /><Relationship Type="http://schemas.openxmlformats.org/officeDocument/2006/relationships/theme" Target="/ppt/slideMasters/theme/theme1.xml" Id="R7987c009bd6d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4fd2a4fab4d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d9197d27e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de93c422c44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53cd8870845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bb64b06ef4a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d7c4db73446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49fd378d94c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