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629b9fb09b48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2d535e0ad54e95"/>
  </p:sldMasterIdLst>
  <p:sldIdLst>
    <p:sldId xmlns:r="http://schemas.openxmlformats.org/officeDocument/2006/relationships" id="256" r:id="R04886c81359e444e"/>
    <p:sldId xmlns:r="http://schemas.openxmlformats.org/officeDocument/2006/relationships" id="257" r:id="R20b690b5432d474e"/>
    <p:sldId xmlns:r="http://schemas.openxmlformats.org/officeDocument/2006/relationships" id="258" r:id="Rfe708826b6df4df1"/>
    <p:sldId xmlns:r="http://schemas.openxmlformats.org/officeDocument/2006/relationships" id="259" r:id="R4aeed2745f3a4920"/>
    <p:sldId xmlns:r="http://schemas.openxmlformats.org/officeDocument/2006/relationships" id="260" r:id="Rd639164913374490"/>
    <p:sldId xmlns:r="http://schemas.openxmlformats.org/officeDocument/2006/relationships" id="261" r:id="R3f94d9f19f82448b"/>
    <p:sldId xmlns:r="http://schemas.openxmlformats.org/officeDocument/2006/relationships" id="262" r:id="R6e2200ffac5f41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2d535e0ad54e95" /><Relationship Type="http://schemas.openxmlformats.org/officeDocument/2006/relationships/slide" Target="/ppt/slides/slide1.xml" Id="R04886c81359e444e" /><Relationship Type="http://schemas.openxmlformats.org/officeDocument/2006/relationships/slide" Target="/ppt/slides/slide2.xml" Id="R20b690b5432d474e" /><Relationship Type="http://schemas.openxmlformats.org/officeDocument/2006/relationships/slide" Target="/ppt/slides/slide3.xml" Id="Rfe708826b6df4df1" /><Relationship Type="http://schemas.openxmlformats.org/officeDocument/2006/relationships/slide" Target="/ppt/slides/slide4.xml" Id="R4aeed2745f3a4920" /><Relationship Type="http://schemas.openxmlformats.org/officeDocument/2006/relationships/slide" Target="/ppt/slides/slide5.xml" Id="Rd639164913374490" /><Relationship Type="http://schemas.openxmlformats.org/officeDocument/2006/relationships/slide" Target="/ppt/slides/slide6.xml" Id="R3f94d9f19f82448b" /><Relationship Type="http://schemas.openxmlformats.org/officeDocument/2006/relationships/slide" Target="/ppt/slides/slide7.xml" Id="R6e2200ffac5f41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29f955995441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015df624394b14" /><Relationship Type="http://schemas.openxmlformats.org/officeDocument/2006/relationships/theme" Target="/ppt/slideMasters/theme/theme1.xml" Id="R96c5b96ecc8041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015df624394b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fe3608f9c45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7f0e6ced94f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5e2ffa9e045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9f3458bf94e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a69efe8c145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a625af02c42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e8fa1b14249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EINGRO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EINGRO HOLDING AS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610 188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768 452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BJERKE GRØNVOLD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Einar Grønvold, Spikdalsvegen 233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2387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931 017 993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