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2afc73e8f4a4a2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4f716e191714f61"/>
  </p:sldMasterIdLst>
  <p:sldIdLst>
    <p:sldId xmlns:r="http://schemas.openxmlformats.org/officeDocument/2006/relationships" id="256" r:id="R4653119be1204145"/>
    <p:sldId xmlns:r="http://schemas.openxmlformats.org/officeDocument/2006/relationships" id="257" r:id="R6455ab4477d849b1"/>
    <p:sldId xmlns:r="http://schemas.openxmlformats.org/officeDocument/2006/relationships" id="258" r:id="R2ec06edba26940d2"/>
    <p:sldId xmlns:r="http://schemas.openxmlformats.org/officeDocument/2006/relationships" id="259" r:id="R854b265101584f10"/>
    <p:sldId xmlns:r="http://schemas.openxmlformats.org/officeDocument/2006/relationships" id="260" r:id="Ra1a352aa64d64442"/>
    <p:sldId xmlns:r="http://schemas.openxmlformats.org/officeDocument/2006/relationships" id="261" r:id="R6e603e6ef57f4d44"/>
    <p:sldId xmlns:r="http://schemas.openxmlformats.org/officeDocument/2006/relationships" id="262" r:id="R63f82eaa794e45c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f716e191714f61" /><Relationship Type="http://schemas.openxmlformats.org/officeDocument/2006/relationships/slide" Target="/ppt/slides/slide1.xml" Id="R4653119be1204145" /><Relationship Type="http://schemas.openxmlformats.org/officeDocument/2006/relationships/slide" Target="/ppt/slides/slide2.xml" Id="R6455ab4477d849b1" /><Relationship Type="http://schemas.openxmlformats.org/officeDocument/2006/relationships/slide" Target="/ppt/slides/slide3.xml" Id="R2ec06edba26940d2" /><Relationship Type="http://schemas.openxmlformats.org/officeDocument/2006/relationships/slide" Target="/ppt/slides/slide4.xml" Id="R854b265101584f10" /><Relationship Type="http://schemas.openxmlformats.org/officeDocument/2006/relationships/slide" Target="/ppt/slides/slide5.xml" Id="Ra1a352aa64d64442" /><Relationship Type="http://schemas.openxmlformats.org/officeDocument/2006/relationships/slide" Target="/ppt/slides/slide6.xml" Id="R6e603e6ef57f4d44" /><Relationship Type="http://schemas.openxmlformats.org/officeDocument/2006/relationships/slide" Target="/ppt/slides/slide7.xml" Id="R63f82eaa794e45c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92dfb0d3b947d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d6f00d87e5410e" /><Relationship Type="http://schemas.openxmlformats.org/officeDocument/2006/relationships/theme" Target="/ppt/slideMasters/theme/theme1.xml" Id="Rfcb73a804d2a4bb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dd6f00d87e5410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712381539944c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3fcca8b0bc4a6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70a2d39cb64f6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1f3117de0b463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7c6a4bda03435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4d7e2a812443d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3d1ccd9e09464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GJELLESTAD ANLEGG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GJELLESTAD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GJELLESTAD ANLEGG AS ble etablert [år] og holder til i Nedre Vats.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GJELLESTAD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GJELLESTAD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GJELLESTAD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10 621 791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1 918 864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1 448 370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1 148 281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3 445 947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GJELLESTAD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GJELLESTAD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GJELLESTAD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Sørbøvegen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5578 Nedre Vats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931 028 014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GJELLESTAD ANLEGG AS</a:t>
            </a:r>
          </a:p>
        </p:txBody>
      </p:sp>
    </p:spTree>
  </p:cSld>
  <p:clrMapOvr>
    <a:masterClrMapping xmlns:a="http://schemas.openxmlformats.org/drawingml/2006/main"/>
  </p:clrMapOvr>
</p:sld>
</file>