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c115049eed43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86e40b54c64f3c"/>
  </p:sldMasterIdLst>
  <p:sldIdLst>
    <p:sldId xmlns:r="http://schemas.openxmlformats.org/officeDocument/2006/relationships" id="256" r:id="R33b74f3be44548d7"/>
    <p:sldId xmlns:r="http://schemas.openxmlformats.org/officeDocument/2006/relationships" id="257" r:id="R7cf5654f0fde4063"/>
    <p:sldId xmlns:r="http://schemas.openxmlformats.org/officeDocument/2006/relationships" id="258" r:id="R834cadd768fc480f"/>
    <p:sldId xmlns:r="http://schemas.openxmlformats.org/officeDocument/2006/relationships" id="259" r:id="R78df98b1f1e34fd2"/>
    <p:sldId xmlns:r="http://schemas.openxmlformats.org/officeDocument/2006/relationships" id="260" r:id="Reac3b695820d4274"/>
    <p:sldId xmlns:r="http://schemas.openxmlformats.org/officeDocument/2006/relationships" id="261" r:id="Rceafe681d1ce4f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86e40b54c64f3c" /><Relationship Type="http://schemas.openxmlformats.org/officeDocument/2006/relationships/slide" Target="/ppt/slides/slide1.xml" Id="R33b74f3be44548d7" /><Relationship Type="http://schemas.openxmlformats.org/officeDocument/2006/relationships/slide" Target="/ppt/slides/slide2.xml" Id="R7cf5654f0fde4063" /><Relationship Type="http://schemas.openxmlformats.org/officeDocument/2006/relationships/slide" Target="/ppt/slides/slide3.xml" Id="R834cadd768fc480f" /><Relationship Type="http://schemas.openxmlformats.org/officeDocument/2006/relationships/slide" Target="/ppt/slides/slide4.xml" Id="R78df98b1f1e34fd2" /><Relationship Type="http://schemas.openxmlformats.org/officeDocument/2006/relationships/slide" Target="/ppt/slides/slide5.xml" Id="Reac3b695820d4274" /><Relationship Type="http://schemas.openxmlformats.org/officeDocument/2006/relationships/slide" Target="/ppt/slides/slide6.xml" Id="Rceafe681d1ce4f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035921063f42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e423a1f43544c7" /><Relationship Type="http://schemas.openxmlformats.org/officeDocument/2006/relationships/theme" Target="/ppt/slideMasters/theme/theme1.xml" Id="Rf2878c1072aa47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e423a1f43544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051b71940b4e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7b8886e3d848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8952b3e00c48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d4e08d1e7446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9b941eb47147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3d9d9af9934e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OFTEDAL REVISJON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OFTEDAL REVISJON &amp; RÅDGIVNING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1 384 871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375 718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291 084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244 654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803 979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Strandkaien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931 069 012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