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a0d55c99b41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7d50847414c4b"/>
  </p:sldMasterIdLst>
  <p:sldIdLst>
    <p:sldId xmlns:r="http://schemas.openxmlformats.org/officeDocument/2006/relationships" id="256" r:id="R6fc6c2445382410b"/>
    <p:sldId xmlns:r="http://schemas.openxmlformats.org/officeDocument/2006/relationships" id="257" r:id="R5abfb02caf464ac2"/>
    <p:sldId xmlns:r="http://schemas.openxmlformats.org/officeDocument/2006/relationships" id="258" r:id="R2482a4dcf7e74262"/>
    <p:sldId xmlns:r="http://schemas.openxmlformats.org/officeDocument/2006/relationships" id="259" r:id="Re2cbfd111ea34dc3"/>
    <p:sldId xmlns:r="http://schemas.openxmlformats.org/officeDocument/2006/relationships" id="260" r:id="Raabe80e1f90b4e2a"/>
    <p:sldId xmlns:r="http://schemas.openxmlformats.org/officeDocument/2006/relationships" id="261" r:id="R13802cabb3734a60"/>
    <p:sldId xmlns:r="http://schemas.openxmlformats.org/officeDocument/2006/relationships" id="262" r:id="R5445e27625c9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7d50847414c4b" /><Relationship Type="http://schemas.openxmlformats.org/officeDocument/2006/relationships/slide" Target="/ppt/slides/slide1.xml" Id="R6fc6c2445382410b" /><Relationship Type="http://schemas.openxmlformats.org/officeDocument/2006/relationships/slide" Target="/ppt/slides/slide2.xml" Id="R5abfb02caf464ac2" /><Relationship Type="http://schemas.openxmlformats.org/officeDocument/2006/relationships/slide" Target="/ppt/slides/slide3.xml" Id="R2482a4dcf7e74262" /><Relationship Type="http://schemas.openxmlformats.org/officeDocument/2006/relationships/slide" Target="/ppt/slides/slide4.xml" Id="Re2cbfd111ea34dc3" /><Relationship Type="http://schemas.openxmlformats.org/officeDocument/2006/relationships/slide" Target="/ppt/slides/slide5.xml" Id="Raabe80e1f90b4e2a" /><Relationship Type="http://schemas.openxmlformats.org/officeDocument/2006/relationships/slide" Target="/ppt/slides/slide6.xml" Id="R13802cabb3734a60" /><Relationship Type="http://schemas.openxmlformats.org/officeDocument/2006/relationships/slide" Target="/ppt/slides/slide7.xml" Id="R5445e27625c9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f4c6e5a8c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dd07368784006" /><Relationship Type="http://schemas.openxmlformats.org/officeDocument/2006/relationships/theme" Target="/ppt/slideMasters/theme/theme1.xml" Id="R7814609a823b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fdd0736878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9142363b0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d861cbc5c42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3ad859694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71d798639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b9b37c2ce49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2979342340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d8d4e1d9e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