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d53d31499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ac6bab5a641d0"/>
  </p:sldMasterIdLst>
  <p:sldIdLst>
    <p:sldId xmlns:r="http://schemas.openxmlformats.org/officeDocument/2006/relationships" id="256" r:id="R74bf619b9381478b"/>
    <p:sldId xmlns:r="http://schemas.openxmlformats.org/officeDocument/2006/relationships" id="257" r:id="Rdf3ae2002d0841be"/>
    <p:sldId xmlns:r="http://schemas.openxmlformats.org/officeDocument/2006/relationships" id="258" r:id="Rd9717d5a9dab44c4"/>
    <p:sldId xmlns:r="http://schemas.openxmlformats.org/officeDocument/2006/relationships" id="259" r:id="R102b30c5d14d403a"/>
    <p:sldId xmlns:r="http://schemas.openxmlformats.org/officeDocument/2006/relationships" id="260" r:id="R1a6a32c5d3524376"/>
    <p:sldId xmlns:r="http://schemas.openxmlformats.org/officeDocument/2006/relationships" id="261" r:id="R87c3d1b8dc4a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ac6bab5a641d0" /><Relationship Type="http://schemas.openxmlformats.org/officeDocument/2006/relationships/slide" Target="/ppt/slides/slide1.xml" Id="R74bf619b9381478b" /><Relationship Type="http://schemas.openxmlformats.org/officeDocument/2006/relationships/slide" Target="/ppt/slides/slide2.xml" Id="Rdf3ae2002d0841be" /><Relationship Type="http://schemas.openxmlformats.org/officeDocument/2006/relationships/slide" Target="/ppt/slides/slide3.xml" Id="Rd9717d5a9dab44c4" /><Relationship Type="http://schemas.openxmlformats.org/officeDocument/2006/relationships/slide" Target="/ppt/slides/slide4.xml" Id="R102b30c5d14d403a" /><Relationship Type="http://schemas.openxmlformats.org/officeDocument/2006/relationships/slide" Target="/ppt/slides/slide5.xml" Id="R1a6a32c5d3524376" /><Relationship Type="http://schemas.openxmlformats.org/officeDocument/2006/relationships/slide" Target="/ppt/slides/slide6.xml" Id="R87c3d1b8dc4a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a1ebb766243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2c227c0ff4ffd" /><Relationship Type="http://schemas.openxmlformats.org/officeDocument/2006/relationships/theme" Target="/ppt/slideMasters/theme/theme1.xml" Id="Rd235822d1882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2c227c0ff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9f8cf24eb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6af968e0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d8b8e58c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d1106a68c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fe41432c6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941895dde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