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d4e76efe446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4e5ee9ac18488f"/>
  </p:sldMasterIdLst>
  <p:sldIdLst>
    <p:sldId xmlns:r="http://schemas.openxmlformats.org/officeDocument/2006/relationships" id="256" r:id="Rdc907fc3409641d2"/>
    <p:sldId xmlns:r="http://schemas.openxmlformats.org/officeDocument/2006/relationships" id="257" r:id="R4f9cb57f99444f76"/>
    <p:sldId xmlns:r="http://schemas.openxmlformats.org/officeDocument/2006/relationships" id="258" r:id="Rfb15130d1fd34645"/>
    <p:sldId xmlns:r="http://schemas.openxmlformats.org/officeDocument/2006/relationships" id="259" r:id="Rca535abe156a4ec4"/>
    <p:sldId xmlns:r="http://schemas.openxmlformats.org/officeDocument/2006/relationships" id="260" r:id="R4656a70bc5354aa2"/>
    <p:sldId xmlns:r="http://schemas.openxmlformats.org/officeDocument/2006/relationships" id="261" r:id="Re7dece4101204101"/>
    <p:sldId xmlns:r="http://schemas.openxmlformats.org/officeDocument/2006/relationships" id="262" r:id="R29e3d5226e25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e5ee9ac18488f" /><Relationship Type="http://schemas.openxmlformats.org/officeDocument/2006/relationships/slide" Target="/ppt/slides/slide1.xml" Id="Rdc907fc3409641d2" /><Relationship Type="http://schemas.openxmlformats.org/officeDocument/2006/relationships/slide" Target="/ppt/slides/slide2.xml" Id="R4f9cb57f99444f76" /><Relationship Type="http://schemas.openxmlformats.org/officeDocument/2006/relationships/slide" Target="/ppt/slides/slide3.xml" Id="Rfb15130d1fd34645" /><Relationship Type="http://schemas.openxmlformats.org/officeDocument/2006/relationships/slide" Target="/ppt/slides/slide4.xml" Id="Rca535abe156a4ec4" /><Relationship Type="http://schemas.openxmlformats.org/officeDocument/2006/relationships/slide" Target="/ppt/slides/slide5.xml" Id="R4656a70bc5354aa2" /><Relationship Type="http://schemas.openxmlformats.org/officeDocument/2006/relationships/slide" Target="/ppt/slides/slide6.xml" Id="Re7dece4101204101" /><Relationship Type="http://schemas.openxmlformats.org/officeDocument/2006/relationships/slide" Target="/ppt/slides/slide7.xml" Id="R29e3d5226e25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7e448c18b4d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71bcd28a94257" /><Relationship Type="http://schemas.openxmlformats.org/officeDocument/2006/relationships/theme" Target="/ppt/slideMasters/theme/theme1.xml" Id="Re3ddabe2ffd64d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71bcd28a9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4e8b4d190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d934100b54b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0c9966d0b42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86f36a8ad4c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c8ad2a4bc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0c3b5679847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37a5d31494b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SÆTRE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ICS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SÆTRE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KGS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NINO SÆTRE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931 237 179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