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4a7808a32949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25e8a037d5405f"/>
  </p:sldMasterIdLst>
  <p:sldIdLst>
    <p:sldId xmlns:r="http://schemas.openxmlformats.org/officeDocument/2006/relationships" id="256" r:id="Rae33c76f7bd74619"/>
    <p:sldId xmlns:r="http://schemas.openxmlformats.org/officeDocument/2006/relationships" id="257" r:id="Rb1a7a60bfc414db9"/>
    <p:sldId xmlns:r="http://schemas.openxmlformats.org/officeDocument/2006/relationships" id="258" r:id="R50b05293c21c4757"/>
    <p:sldId xmlns:r="http://schemas.openxmlformats.org/officeDocument/2006/relationships" id="259" r:id="Rf47d3125974448d3"/>
    <p:sldId xmlns:r="http://schemas.openxmlformats.org/officeDocument/2006/relationships" id="260" r:id="Rf1a28a2025864ce6"/>
    <p:sldId xmlns:r="http://schemas.openxmlformats.org/officeDocument/2006/relationships" id="261" r:id="R08db7899ea1244b1"/>
    <p:sldId xmlns:r="http://schemas.openxmlformats.org/officeDocument/2006/relationships" id="262" r:id="R0e7967e9eba142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25e8a037d5405f" /><Relationship Type="http://schemas.openxmlformats.org/officeDocument/2006/relationships/slide" Target="/ppt/slides/slide1.xml" Id="Rae33c76f7bd74619" /><Relationship Type="http://schemas.openxmlformats.org/officeDocument/2006/relationships/slide" Target="/ppt/slides/slide2.xml" Id="Rb1a7a60bfc414db9" /><Relationship Type="http://schemas.openxmlformats.org/officeDocument/2006/relationships/slide" Target="/ppt/slides/slide3.xml" Id="R50b05293c21c4757" /><Relationship Type="http://schemas.openxmlformats.org/officeDocument/2006/relationships/slide" Target="/ppt/slides/slide4.xml" Id="Rf47d3125974448d3" /><Relationship Type="http://schemas.openxmlformats.org/officeDocument/2006/relationships/slide" Target="/ppt/slides/slide5.xml" Id="Rf1a28a2025864ce6" /><Relationship Type="http://schemas.openxmlformats.org/officeDocument/2006/relationships/slide" Target="/ppt/slides/slide6.xml" Id="R08db7899ea1244b1" /><Relationship Type="http://schemas.openxmlformats.org/officeDocument/2006/relationships/slide" Target="/ppt/slides/slide7.xml" Id="R0e7967e9eba142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6033bc306a4f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b3da703b74c27" /><Relationship Type="http://schemas.openxmlformats.org/officeDocument/2006/relationships/theme" Target="/ppt/slideMasters/theme/theme1.xml" Id="R1d343dbfaa4f4c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5b3da703b74c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0897c98704d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f771a5b3043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e5c440337248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19c545e0347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d99e4a8c14e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b9fcb915a42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2a321436f41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NORVIC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NORVIC HOLDING AS ble etablert [år] og holder til i Fetsund.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1 584 505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3 535 178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3 535 179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BJØRNARSON 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Konglelia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1900 Fetsund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931 407 430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