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ba713c3880c461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f0cfd0d497d4494"/>
  </p:sldMasterIdLst>
  <p:sldIdLst>
    <p:sldId xmlns:r="http://schemas.openxmlformats.org/officeDocument/2006/relationships" id="256" r:id="R7eb0c21393974bdf"/>
    <p:sldId xmlns:r="http://schemas.openxmlformats.org/officeDocument/2006/relationships" id="257" r:id="R23fa25164c1c46a0"/>
    <p:sldId xmlns:r="http://schemas.openxmlformats.org/officeDocument/2006/relationships" id="258" r:id="R4c2956df5fe14f71"/>
    <p:sldId xmlns:r="http://schemas.openxmlformats.org/officeDocument/2006/relationships" id="259" r:id="Ra3e1870699a84569"/>
    <p:sldId xmlns:r="http://schemas.openxmlformats.org/officeDocument/2006/relationships" id="260" r:id="R41594e8b247c47ff"/>
    <p:sldId xmlns:r="http://schemas.openxmlformats.org/officeDocument/2006/relationships" id="261" r:id="Reda009d2d2ca40d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f0cfd0d497d4494" /><Relationship Type="http://schemas.openxmlformats.org/officeDocument/2006/relationships/slide" Target="/ppt/slides/slide1.xml" Id="R7eb0c21393974bdf" /><Relationship Type="http://schemas.openxmlformats.org/officeDocument/2006/relationships/slide" Target="/ppt/slides/slide2.xml" Id="R23fa25164c1c46a0" /><Relationship Type="http://schemas.openxmlformats.org/officeDocument/2006/relationships/slide" Target="/ppt/slides/slide3.xml" Id="R4c2956df5fe14f71" /><Relationship Type="http://schemas.openxmlformats.org/officeDocument/2006/relationships/slide" Target="/ppt/slides/slide4.xml" Id="Ra3e1870699a84569" /><Relationship Type="http://schemas.openxmlformats.org/officeDocument/2006/relationships/slide" Target="/ppt/slides/slide5.xml" Id="R41594e8b247c47ff" /><Relationship Type="http://schemas.openxmlformats.org/officeDocument/2006/relationships/slide" Target="/ppt/slides/slide6.xml" Id="Reda009d2d2ca40d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b1d7f29cf044f1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6675b85c9b4af7" /><Relationship Type="http://schemas.openxmlformats.org/officeDocument/2006/relationships/theme" Target="/ppt/slideMasters/theme/theme1.xml" Id="R55895f70ccd2406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c6675b85c9b4af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edf75cd144487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1cc675dd354b4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730ecc89124f2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c2223fe3e4484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b80a8175bc45f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4e069cdc274cb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SHANTI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SHANTI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SHANTI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SHANTI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SHANTI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SHANTI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Oksenøyveien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1366 Lysaker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931 546 708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SHANTI HOLDING AS</a:t>
            </a:r>
          </a:p>
        </p:txBody>
      </p:sp>
    </p:spTree>
  </p:cSld>
  <p:clrMapOvr>
    <a:masterClrMapping xmlns:a="http://schemas.openxmlformats.org/drawingml/2006/main"/>
  </p:clrMapOvr>
</p:sld>
</file>