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471985b4894b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5a71753e30429a"/>
  </p:sldMasterIdLst>
  <p:sldIdLst>
    <p:sldId xmlns:r="http://schemas.openxmlformats.org/officeDocument/2006/relationships" id="256" r:id="R0058682ed9ba42e2"/>
    <p:sldId xmlns:r="http://schemas.openxmlformats.org/officeDocument/2006/relationships" id="257" r:id="R8169c06447db4ef7"/>
    <p:sldId xmlns:r="http://schemas.openxmlformats.org/officeDocument/2006/relationships" id="258" r:id="R28fb7bcb97af4502"/>
    <p:sldId xmlns:r="http://schemas.openxmlformats.org/officeDocument/2006/relationships" id="259" r:id="Rcba6eaeab5974283"/>
    <p:sldId xmlns:r="http://schemas.openxmlformats.org/officeDocument/2006/relationships" id="260" r:id="R0538e49aed0746b5"/>
    <p:sldId xmlns:r="http://schemas.openxmlformats.org/officeDocument/2006/relationships" id="261" r:id="Rbf1c43974ec34e88"/>
    <p:sldId xmlns:r="http://schemas.openxmlformats.org/officeDocument/2006/relationships" id="262" r:id="R05d051db2a9845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5a71753e30429a" /><Relationship Type="http://schemas.openxmlformats.org/officeDocument/2006/relationships/slide" Target="/ppt/slides/slide1.xml" Id="R0058682ed9ba42e2" /><Relationship Type="http://schemas.openxmlformats.org/officeDocument/2006/relationships/slide" Target="/ppt/slides/slide2.xml" Id="R8169c06447db4ef7" /><Relationship Type="http://schemas.openxmlformats.org/officeDocument/2006/relationships/slide" Target="/ppt/slides/slide3.xml" Id="R28fb7bcb97af4502" /><Relationship Type="http://schemas.openxmlformats.org/officeDocument/2006/relationships/slide" Target="/ppt/slides/slide4.xml" Id="Rcba6eaeab5974283" /><Relationship Type="http://schemas.openxmlformats.org/officeDocument/2006/relationships/slide" Target="/ppt/slides/slide5.xml" Id="R0538e49aed0746b5" /><Relationship Type="http://schemas.openxmlformats.org/officeDocument/2006/relationships/slide" Target="/ppt/slides/slide6.xml" Id="Rbf1c43974ec34e88" /><Relationship Type="http://schemas.openxmlformats.org/officeDocument/2006/relationships/slide" Target="/ppt/slides/slide7.xml" Id="R05d051db2a9845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9fe9e8f264b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fe17183584139" /><Relationship Type="http://schemas.openxmlformats.org/officeDocument/2006/relationships/theme" Target="/ppt/slideMasters/theme/theme1.xml" Id="R343ef1fdc96948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4fe171835841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04113a62b4f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bbcdc948747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4e638b7d74c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f05f48e834a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d3154827d43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07bdde39a44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002012b694b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SHANTI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SHANTI HOLDING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47 891 641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217 964 136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219 026 694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MONSEN RØKKE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