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ae135e3ef945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1722402fb0441c"/>
  </p:sldMasterIdLst>
  <p:sldIdLst>
    <p:sldId xmlns:r="http://schemas.openxmlformats.org/officeDocument/2006/relationships" id="256" r:id="Rd9f57b0dede34502"/>
    <p:sldId xmlns:r="http://schemas.openxmlformats.org/officeDocument/2006/relationships" id="257" r:id="R5c4d2021c01c450f"/>
    <p:sldId xmlns:r="http://schemas.openxmlformats.org/officeDocument/2006/relationships" id="258" r:id="R2cb38026e6e3446c"/>
    <p:sldId xmlns:r="http://schemas.openxmlformats.org/officeDocument/2006/relationships" id="259" r:id="R5a05941f80ea4ea2"/>
    <p:sldId xmlns:r="http://schemas.openxmlformats.org/officeDocument/2006/relationships" id="260" r:id="R71eb38e8a4054153"/>
    <p:sldId xmlns:r="http://schemas.openxmlformats.org/officeDocument/2006/relationships" id="261" r:id="Rae25fa8343e642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722402fb0441c" /><Relationship Type="http://schemas.openxmlformats.org/officeDocument/2006/relationships/slide" Target="/ppt/slides/slide1.xml" Id="Rd9f57b0dede34502" /><Relationship Type="http://schemas.openxmlformats.org/officeDocument/2006/relationships/slide" Target="/ppt/slides/slide2.xml" Id="R5c4d2021c01c450f" /><Relationship Type="http://schemas.openxmlformats.org/officeDocument/2006/relationships/slide" Target="/ppt/slides/slide3.xml" Id="R2cb38026e6e3446c" /><Relationship Type="http://schemas.openxmlformats.org/officeDocument/2006/relationships/slide" Target="/ppt/slides/slide4.xml" Id="R5a05941f80ea4ea2" /><Relationship Type="http://schemas.openxmlformats.org/officeDocument/2006/relationships/slide" Target="/ppt/slides/slide5.xml" Id="R71eb38e8a4054153" /><Relationship Type="http://schemas.openxmlformats.org/officeDocument/2006/relationships/slide" Target="/ppt/slides/slide6.xml" Id="Rae25fa8343e642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22549a03b44f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b57cb34de4821" /><Relationship Type="http://schemas.openxmlformats.org/officeDocument/2006/relationships/theme" Target="/ppt/slideMasters/theme/theme1.xml" Id="Rbd2eef56c9fd4f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4b57cb34de48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9d8ae12134c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51cc07dff41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dc87433b949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1eb7a39fd41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1a7edef9541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9552837fb4d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 NORDDAL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 NORDDAL ARKITEKTUR AS ble etablert [år] og holder til i Sjetnemarka.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455 355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Norddal, Lunderhaugen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7081 Sjetnemarka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trude@tnark.no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931 628 607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