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a2d180a96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db9ef497c54837"/>
  </p:sldMasterIdLst>
  <p:sldIdLst>
    <p:sldId xmlns:r="http://schemas.openxmlformats.org/officeDocument/2006/relationships" id="256" r:id="R60f625b1ac774d44"/>
    <p:sldId xmlns:r="http://schemas.openxmlformats.org/officeDocument/2006/relationships" id="257" r:id="Ra817117eecf84fcb"/>
    <p:sldId xmlns:r="http://schemas.openxmlformats.org/officeDocument/2006/relationships" id="258" r:id="R40d2d44adf8d4a98"/>
    <p:sldId xmlns:r="http://schemas.openxmlformats.org/officeDocument/2006/relationships" id="259" r:id="Re7057aed6a2842a0"/>
    <p:sldId xmlns:r="http://schemas.openxmlformats.org/officeDocument/2006/relationships" id="260" r:id="Rf908f22dba3541e2"/>
    <p:sldId xmlns:r="http://schemas.openxmlformats.org/officeDocument/2006/relationships" id="261" r:id="R3548080898ee478b"/>
    <p:sldId xmlns:r="http://schemas.openxmlformats.org/officeDocument/2006/relationships" id="262" r:id="R358e3d1c09c5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b9ef497c54837" /><Relationship Type="http://schemas.openxmlformats.org/officeDocument/2006/relationships/slide" Target="/ppt/slides/slide1.xml" Id="R60f625b1ac774d44" /><Relationship Type="http://schemas.openxmlformats.org/officeDocument/2006/relationships/slide" Target="/ppt/slides/slide2.xml" Id="Ra817117eecf84fcb" /><Relationship Type="http://schemas.openxmlformats.org/officeDocument/2006/relationships/slide" Target="/ppt/slides/slide3.xml" Id="R40d2d44adf8d4a98" /><Relationship Type="http://schemas.openxmlformats.org/officeDocument/2006/relationships/slide" Target="/ppt/slides/slide4.xml" Id="Re7057aed6a2842a0" /><Relationship Type="http://schemas.openxmlformats.org/officeDocument/2006/relationships/slide" Target="/ppt/slides/slide5.xml" Id="Rf908f22dba3541e2" /><Relationship Type="http://schemas.openxmlformats.org/officeDocument/2006/relationships/slide" Target="/ppt/slides/slide6.xml" Id="R3548080898ee478b" /><Relationship Type="http://schemas.openxmlformats.org/officeDocument/2006/relationships/slide" Target="/ppt/slides/slide7.xml" Id="R358e3d1c09c5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574126a3f546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f6961ebd4ef0" /><Relationship Type="http://schemas.openxmlformats.org/officeDocument/2006/relationships/theme" Target="/ppt/slideMasters/theme/theme1.xml" Id="R0c1ce1d3649a46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af6961ebd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d0727e4d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1e68f488d4e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ebf8c2ac4e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4d03de206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a7227bc7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0d1d980f0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25485f3714e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AUSTRHEIM KOMMUNALE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KOMMUNALE EIGEDOMSSELSKAP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67 967 772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KOMMUNE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Sætremarka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931 722 921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AUSTRHEIM KOMMUNALE EIGEDOMSSELSKAP AS</a:t>
            </a:r>
          </a:p>
        </p:txBody>
      </p:sp>
    </p:spTree>
  </p:cSld>
  <p:clrMapOvr>
    <a:masterClrMapping xmlns:a="http://schemas.openxmlformats.org/drawingml/2006/main"/>
  </p:clrMapOvr>
</p:sld>
</file>