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4606ff25444c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20fe19df24317"/>
  </p:sldMasterIdLst>
  <p:sldIdLst>
    <p:sldId xmlns:r="http://schemas.openxmlformats.org/officeDocument/2006/relationships" id="256" r:id="R8f37fc86265c41b3"/>
    <p:sldId xmlns:r="http://schemas.openxmlformats.org/officeDocument/2006/relationships" id="257" r:id="R3ba1de61830b4b18"/>
    <p:sldId xmlns:r="http://schemas.openxmlformats.org/officeDocument/2006/relationships" id="258" r:id="Reeeb8fd9fcf94853"/>
    <p:sldId xmlns:r="http://schemas.openxmlformats.org/officeDocument/2006/relationships" id="259" r:id="Red61daaba28c4a1d"/>
    <p:sldId xmlns:r="http://schemas.openxmlformats.org/officeDocument/2006/relationships" id="260" r:id="Re7c993c39ca548e0"/>
    <p:sldId xmlns:r="http://schemas.openxmlformats.org/officeDocument/2006/relationships" id="261" r:id="R666f4d5b35cc4b3f"/>
    <p:sldId xmlns:r="http://schemas.openxmlformats.org/officeDocument/2006/relationships" id="262" r:id="R9dc00c6c8b8a49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20fe19df24317" /><Relationship Type="http://schemas.openxmlformats.org/officeDocument/2006/relationships/slide" Target="/ppt/slides/slide1.xml" Id="R8f37fc86265c41b3" /><Relationship Type="http://schemas.openxmlformats.org/officeDocument/2006/relationships/slide" Target="/ppt/slides/slide2.xml" Id="R3ba1de61830b4b18" /><Relationship Type="http://schemas.openxmlformats.org/officeDocument/2006/relationships/slide" Target="/ppt/slides/slide3.xml" Id="Reeeb8fd9fcf94853" /><Relationship Type="http://schemas.openxmlformats.org/officeDocument/2006/relationships/slide" Target="/ppt/slides/slide4.xml" Id="Red61daaba28c4a1d" /><Relationship Type="http://schemas.openxmlformats.org/officeDocument/2006/relationships/slide" Target="/ppt/slides/slide5.xml" Id="Re7c993c39ca548e0" /><Relationship Type="http://schemas.openxmlformats.org/officeDocument/2006/relationships/slide" Target="/ppt/slides/slide6.xml" Id="R666f4d5b35cc4b3f" /><Relationship Type="http://schemas.openxmlformats.org/officeDocument/2006/relationships/slide" Target="/ppt/slides/slide7.xml" Id="R9dc00c6c8b8a49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b1add07fc4b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b47ca7f9d74a1b" /><Relationship Type="http://schemas.openxmlformats.org/officeDocument/2006/relationships/theme" Target="/ppt/slideMasters/theme/theme1.xml" Id="Reac192a0c434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b47ca7f9d74a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4da2fbb554b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645e5268f4c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f25a47fda42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8624f1ff7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c41142f074d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4d7231ae745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8aa9d1c5f4c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JAPUNDZIC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JAPUNDZIC INVEST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461 931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915 713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JOVAN JAPUNDZIC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2052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931 828 126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JAPUNDZIC INVEST AS</a:t>
            </a:r>
          </a:p>
        </p:txBody>
      </p:sp>
    </p:spTree>
  </p:cSld>
  <p:clrMapOvr>
    <a:masterClrMapping xmlns:a="http://schemas.openxmlformats.org/drawingml/2006/main"/>
  </p:clrMapOvr>
</p:sld>
</file>