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2353de3fff41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2f79090be42b6"/>
  </p:sldMasterIdLst>
  <p:sldIdLst>
    <p:sldId xmlns:r="http://schemas.openxmlformats.org/officeDocument/2006/relationships" id="256" r:id="Rd86c4c54ca80475e"/>
    <p:sldId xmlns:r="http://schemas.openxmlformats.org/officeDocument/2006/relationships" id="257" r:id="Re3d617737d7c4158"/>
    <p:sldId xmlns:r="http://schemas.openxmlformats.org/officeDocument/2006/relationships" id="258" r:id="R47bf75193754483f"/>
    <p:sldId xmlns:r="http://schemas.openxmlformats.org/officeDocument/2006/relationships" id="259" r:id="Rde28d9b050044410"/>
    <p:sldId xmlns:r="http://schemas.openxmlformats.org/officeDocument/2006/relationships" id="260" r:id="R9965a6d022cf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2f79090be42b6" /><Relationship Type="http://schemas.openxmlformats.org/officeDocument/2006/relationships/slide" Target="/ppt/slides/slide1.xml" Id="Rd86c4c54ca80475e" /><Relationship Type="http://schemas.openxmlformats.org/officeDocument/2006/relationships/slide" Target="/ppt/slides/slide2.xml" Id="Re3d617737d7c4158" /><Relationship Type="http://schemas.openxmlformats.org/officeDocument/2006/relationships/slide" Target="/ppt/slides/slide3.xml" Id="R47bf75193754483f" /><Relationship Type="http://schemas.openxmlformats.org/officeDocument/2006/relationships/slide" Target="/ppt/slides/slide4.xml" Id="Rde28d9b050044410" /><Relationship Type="http://schemas.openxmlformats.org/officeDocument/2006/relationships/slide" Target="/ppt/slides/slide5.xml" Id="R9965a6d022cf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ac4d9fcb2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1197e091e4f0f" /><Relationship Type="http://schemas.openxmlformats.org/officeDocument/2006/relationships/theme" Target="/ppt/slideMasters/theme/theme1.xml" Id="R01cb6a015b3f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1197e091e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b18683139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1b52462e48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ff4183135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26d8eef5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7c2ad8529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