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9ff52be18c4d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0c14ba83a54a8c"/>
  </p:sldMasterIdLst>
  <p:sldIdLst>
    <p:sldId xmlns:r="http://schemas.openxmlformats.org/officeDocument/2006/relationships" id="256" r:id="Rbd0632dac8cf4338"/>
    <p:sldId xmlns:r="http://schemas.openxmlformats.org/officeDocument/2006/relationships" id="257" r:id="Ref60bcb9092c4905"/>
    <p:sldId xmlns:r="http://schemas.openxmlformats.org/officeDocument/2006/relationships" id="258" r:id="Rc0be3e4771f546cb"/>
    <p:sldId xmlns:r="http://schemas.openxmlformats.org/officeDocument/2006/relationships" id="259" r:id="R5fd9c45b686f49a2"/>
    <p:sldId xmlns:r="http://schemas.openxmlformats.org/officeDocument/2006/relationships" id="260" r:id="Rf38ed497f4344251"/>
    <p:sldId xmlns:r="http://schemas.openxmlformats.org/officeDocument/2006/relationships" id="261" r:id="R2c9b81af7ccd46dd"/>
    <p:sldId xmlns:r="http://schemas.openxmlformats.org/officeDocument/2006/relationships" id="262" r:id="R073ec8b790bc4f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0c14ba83a54a8c" /><Relationship Type="http://schemas.openxmlformats.org/officeDocument/2006/relationships/slide" Target="/ppt/slides/slide1.xml" Id="Rbd0632dac8cf4338" /><Relationship Type="http://schemas.openxmlformats.org/officeDocument/2006/relationships/slide" Target="/ppt/slides/slide2.xml" Id="Ref60bcb9092c4905" /><Relationship Type="http://schemas.openxmlformats.org/officeDocument/2006/relationships/slide" Target="/ppt/slides/slide3.xml" Id="Rc0be3e4771f546cb" /><Relationship Type="http://schemas.openxmlformats.org/officeDocument/2006/relationships/slide" Target="/ppt/slides/slide4.xml" Id="R5fd9c45b686f49a2" /><Relationship Type="http://schemas.openxmlformats.org/officeDocument/2006/relationships/slide" Target="/ppt/slides/slide5.xml" Id="Rf38ed497f4344251" /><Relationship Type="http://schemas.openxmlformats.org/officeDocument/2006/relationships/slide" Target="/ppt/slides/slide6.xml" Id="R2c9b81af7ccd46dd" /><Relationship Type="http://schemas.openxmlformats.org/officeDocument/2006/relationships/slide" Target="/ppt/slides/slide7.xml" Id="R073ec8b790bc4f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c8f498680a44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3f79564d9d416f" /><Relationship Type="http://schemas.openxmlformats.org/officeDocument/2006/relationships/theme" Target="/ppt/slideMasters/theme/theme1.xml" Id="Rbd6b4a873fb940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3f79564d9d41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ec6862267247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f3fcadf5c341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f179645d7d46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6a1096962e44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b0ae7a61042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bc9b5a00945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1ee4cd00e84c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NEKKAR ASA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NEKKAR ASA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NEKKAR ASA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NEKKAR ASA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NEKKAR ASA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NEKKAR ASA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571 087 000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−30 710 000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−34 562 000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367 793 000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744 647 000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NEKKAR ASA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SKEIE TEKNOLOGI AS  –  29,3 %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NEKKAR ASA  –  8,7 %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MP PENSJON PK  –  4,6 %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NORDNET BANK AB  –  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CITIBANK EUROPE PLC  –  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HATLE AS  –  2,8 %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NEKKAR ASA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Lumberveien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info@nekkar.com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www.nekkar.com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932 142 104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NEKKAR ASA</a:t>
            </a:r>
          </a:p>
        </p:txBody>
      </p:sp>
    </p:spTree>
  </p:cSld>
  <p:clrMapOvr>
    <a:masterClrMapping xmlns:a="http://schemas.openxmlformats.org/drawingml/2006/main"/>
  </p:clrMapOvr>
</p:sld>
</file>