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25672c41c444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52b5e293364c8e"/>
  </p:sldMasterIdLst>
  <p:sldIdLst>
    <p:sldId xmlns:r="http://schemas.openxmlformats.org/officeDocument/2006/relationships" id="256" r:id="R13f3d63db25d4fd0"/>
    <p:sldId xmlns:r="http://schemas.openxmlformats.org/officeDocument/2006/relationships" id="257" r:id="R33005cfa49b04b1a"/>
    <p:sldId xmlns:r="http://schemas.openxmlformats.org/officeDocument/2006/relationships" id="258" r:id="R02e6d7aaf2fd4ce1"/>
    <p:sldId xmlns:r="http://schemas.openxmlformats.org/officeDocument/2006/relationships" id="259" r:id="Rfd2977c05dd0433c"/>
    <p:sldId xmlns:r="http://schemas.openxmlformats.org/officeDocument/2006/relationships" id="260" r:id="Rc82ff749eab9415a"/>
    <p:sldId xmlns:r="http://schemas.openxmlformats.org/officeDocument/2006/relationships" id="261" r:id="R502f01ba2ee24911"/>
    <p:sldId xmlns:r="http://schemas.openxmlformats.org/officeDocument/2006/relationships" id="262" r:id="R7c86fe43f13c41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52b5e293364c8e" /><Relationship Type="http://schemas.openxmlformats.org/officeDocument/2006/relationships/slide" Target="/ppt/slides/slide1.xml" Id="R13f3d63db25d4fd0" /><Relationship Type="http://schemas.openxmlformats.org/officeDocument/2006/relationships/slide" Target="/ppt/slides/slide2.xml" Id="R33005cfa49b04b1a" /><Relationship Type="http://schemas.openxmlformats.org/officeDocument/2006/relationships/slide" Target="/ppt/slides/slide3.xml" Id="R02e6d7aaf2fd4ce1" /><Relationship Type="http://schemas.openxmlformats.org/officeDocument/2006/relationships/slide" Target="/ppt/slides/slide4.xml" Id="Rfd2977c05dd0433c" /><Relationship Type="http://schemas.openxmlformats.org/officeDocument/2006/relationships/slide" Target="/ppt/slides/slide5.xml" Id="Rc82ff749eab9415a" /><Relationship Type="http://schemas.openxmlformats.org/officeDocument/2006/relationships/slide" Target="/ppt/slides/slide6.xml" Id="R502f01ba2ee24911" /><Relationship Type="http://schemas.openxmlformats.org/officeDocument/2006/relationships/slide" Target="/ppt/slides/slide7.xml" Id="R7c86fe43f13c41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c332db1d4444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3d16f6c92456a" /><Relationship Type="http://schemas.openxmlformats.org/officeDocument/2006/relationships/theme" Target="/ppt/slideMasters/theme/theme1.xml" Id="R02ebb73df4a44a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b3d16f6c9245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d8a70da5943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d482690cd48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eb8245ad94b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8deaf28654e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54d7c36b941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d240ee3fd49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fcbc5c3b14b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OH SVENNING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 SVENNING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159 758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8 600 641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9 012 429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HÅKON SVENNING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 Nilsens gate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932 183 021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