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1aad0fb6fe4e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7d0b3c36634c27"/>
  </p:sldMasterIdLst>
  <p:sldIdLst>
    <p:sldId xmlns:r="http://schemas.openxmlformats.org/officeDocument/2006/relationships" id="256" r:id="R17cd6fe469cc46fc"/>
    <p:sldId xmlns:r="http://schemas.openxmlformats.org/officeDocument/2006/relationships" id="257" r:id="R496762c5fbe3440f"/>
    <p:sldId xmlns:r="http://schemas.openxmlformats.org/officeDocument/2006/relationships" id="258" r:id="Rcd05871e2db04c39"/>
    <p:sldId xmlns:r="http://schemas.openxmlformats.org/officeDocument/2006/relationships" id="259" r:id="R4bd3835d89d34e64"/>
    <p:sldId xmlns:r="http://schemas.openxmlformats.org/officeDocument/2006/relationships" id="260" r:id="Rae05d1e8ca304ebb"/>
    <p:sldId xmlns:r="http://schemas.openxmlformats.org/officeDocument/2006/relationships" id="261" r:id="R1e5a9e4d8bec4b3d"/>
    <p:sldId xmlns:r="http://schemas.openxmlformats.org/officeDocument/2006/relationships" id="262" r:id="Ra9a62a50e2d546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7d0b3c36634c27" /><Relationship Type="http://schemas.openxmlformats.org/officeDocument/2006/relationships/slide" Target="/ppt/slides/slide1.xml" Id="R17cd6fe469cc46fc" /><Relationship Type="http://schemas.openxmlformats.org/officeDocument/2006/relationships/slide" Target="/ppt/slides/slide2.xml" Id="R496762c5fbe3440f" /><Relationship Type="http://schemas.openxmlformats.org/officeDocument/2006/relationships/slide" Target="/ppt/slides/slide3.xml" Id="Rcd05871e2db04c39" /><Relationship Type="http://schemas.openxmlformats.org/officeDocument/2006/relationships/slide" Target="/ppt/slides/slide4.xml" Id="R4bd3835d89d34e64" /><Relationship Type="http://schemas.openxmlformats.org/officeDocument/2006/relationships/slide" Target="/ppt/slides/slide5.xml" Id="Rae05d1e8ca304ebb" /><Relationship Type="http://schemas.openxmlformats.org/officeDocument/2006/relationships/slide" Target="/ppt/slides/slide6.xml" Id="R1e5a9e4d8bec4b3d" /><Relationship Type="http://schemas.openxmlformats.org/officeDocument/2006/relationships/slide" Target="/ppt/slides/slide7.xml" Id="Ra9a62a50e2d546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61f61ccb9746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c7fbc3e19463f" /><Relationship Type="http://schemas.openxmlformats.org/officeDocument/2006/relationships/theme" Target="/ppt/slideMasters/theme/theme1.xml" Id="Ra0d5a6891d524d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2c7fbc3e1946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99c814c2b4f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d733c18d144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8db9e33924a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7b0159d4042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dbaa88a1c44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fbad432d746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338ad606147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STEIRA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STEIRA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374 753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596 115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3 211 200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BENNECHE STEIRA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Fernanda Nissens gate 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932 389 983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STEIRA INVEST AS</a:t>
            </a:r>
          </a:p>
        </p:txBody>
      </p:sp>
    </p:spTree>
  </p:cSld>
  <p:clrMapOvr>
    <a:masterClrMapping xmlns:a="http://schemas.openxmlformats.org/drawingml/2006/main"/>
  </p:clrMapOvr>
</p:sld>
</file>