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2e420fe8f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93a05ac8549b3"/>
  </p:sldMasterIdLst>
  <p:sldIdLst>
    <p:sldId xmlns:r="http://schemas.openxmlformats.org/officeDocument/2006/relationships" id="256" r:id="R7f3cc7ded08d4313"/>
    <p:sldId xmlns:r="http://schemas.openxmlformats.org/officeDocument/2006/relationships" id="257" r:id="Re8be59b81bbf4d5d"/>
    <p:sldId xmlns:r="http://schemas.openxmlformats.org/officeDocument/2006/relationships" id="258" r:id="Ra7449d6715fa4ac1"/>
    <p:sldId xmlns:r="http://schemas.openxmlformats.org/officeDocument/2006/relationships" id="259" r:id="Reedce28135e44c17"/>
    <p:sldId xmlns:r="http://schemas.openxmlformats.org/officeDocument/2006/relationships" id="260" r:id="Rb27342a175124dd9"/>
    <p:sldId xmlns:r="http://schemas.openxmlformats.org/officeDocument/2006/relationships" id="261" r:id="R6c7bd12c75294dce"/>
    <p:sldId xmlns:r="http://schemas.openxmlformats.org/officeDocument/2006/relationships" id="262" r:id="R2c958e5c5e97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93a05ac8549b3" /><Relationship Type="http://schemas.openxmlformats.org/officeDocument/2006/relationships/slide" Target="/ppt/slides/slide1.xml" Id="R7f3cc7ded08d4313" /><Relationship Type="http://schemas.openxmlformats.org/officeDocument/2006/relationships/slide" Target="/ppt/slides/slide2.xml" Id="Re8be59b81bbf4d5d" /><Relationship Type="http://schemas.openxmlformats.org/officeDocument/2006/relationships/slide" Target="/ppt/slides/slide3.xml" Id="Ra7449d6715fa4ac1" /><Relationship Type="http://schemas.openxmlformats.org/officeDocument/2006/relationships/slide" Target="/ppt/slides/slide4.xml" Id="Reedce28135e44c17" /><Relationship Type="http://schemas.openxmlformats.org/officeDocument/2006/relationships/slide" Target="/ppt/slides/slide5.xml" Id="Rb27342a175124dd9" /><Relationship Type="http://schemas.openxmlformats.org/officeDocument/2006/relationships/slide" Target="/ppt/slides/slide6.xml" Id="R6c7bd12c75294dce" /><Relationship Type="http://schemas.openxmlformats.org/officeDocument/2006/relationships/slide" Target="/ppt/slides/slide7.xml" Id="R2c958e5c5e97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32cd27a73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569855c649f0" /><Relationship Type="http://schemas.openxmlformats.org/officeDocument/2006/relationships/theme" Target="/ppt/slideMasters/theme/theme1.xml" Id="R9be6272f505a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d569855c6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53c322ac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0369f455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9859ffc2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9a03026c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c7312b3a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3b3f4ef3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923d0e32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HAAS 2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6 352 900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26 170 792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AKSELSEN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932 575 485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