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688fa1c7524d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8c20acb2624a36"/>
  </p:sldMasterIdLst>
  <p:sldIdLst>
    <p:sldId xmlns:r="http://schemas.openxmlformats.org/officeDocument/2006/relationships" id="256" r:id="Rf31af398b78c4ca4"/>
    <p:sldId xmlns:r="http://schemas.openxmlformats.org/officeDocument/2006/relationships" id="257" r:id="Rf6f547198eac41f5"/>
    <p:sldId xmlns:r="http://schemas.openxmlformats.org/officeDocument/2006/relationships" id="258" r:id="R75ba81afb87f443a"/>
    <p:sldId xmlns:r="http://schemas.openxmlformats.org/officeDocument/2006/relationships" id="259" r:id="R6f1f5347dd204a45"/>
    <p:sldId xmlns:r="http://schemas.openxmlformats.org/officeDocument/2006/relationships" id="260" r:id="Rf548835fc13342ce"/>
    <p:sldId xmlns:r="http://schemas.openxmlformats.org/officeDocument/2006/relationships" id="261" r:id="Radf4ca354cd24ca3"/>
    <p:sldId xmlns:r="http://schemas.openxmlformats.org/officeDocument/2006/relationships" id="262" r:id="R4e3f147cdf2142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c20acb2624a36" /><Relationship Type="http://schemas.openxmlformats.org/officeDocument/2006/relationships/slide" Target="/ppt/slides/slide1.xml" Id="Rf31af398b78c4ca4" /><Relationship Type="http://schemas.openxmlformats.org/officeDocument/2006/relationships/slide" Target="/ppt/slides/slide2.xml" Id="Rf6f547198eac41f5" /><Relationship Type="http://schemas.openxmlformats.org/officeDocument/2006/relationships/slide" Target="/ppt/slides/slide3.xml" Id="R75ba81afb87f443a" /><Relationship Type="http://schemas.openxmlformats.org/officeDocument/2006/relationships/slide" Target="/ppt/slides/slide4.xml" Id="R6f1f5347dd204a45" /><Relationship Type="http://schemas.openxmlformats.org/officeDocument/2006/relationships/slide" Target="/ppt/slides/slide5.xml" Id="Rf548835fc13342ce" /><Relationship Type="http://schemas.openxmlformats.org/officeDocument/2006/relationships/slide" Target="/ppt/slides/slide6.xml" Id="Radf4ca354cd24ca3" /><Relationship Type="http://schemas.openxmlformats.org/officeDocument/2006/relationships/slide" Target="/ppt/slides/slide7.xml" Id="R4e3f147cdf2142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29c2a63e0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0b6daeb7048be" /><Relationship Type="http://schemas.openxmlformats.org/officeDocument/2006/relationships/theme" Target="/ppt/slideMasters/theme/theme1.xml" Id="R1af78278a41743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40b6daeb7048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57c456b0c49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0656386d2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b21554a534a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83b463f314d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56e7a54f141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63b4f47304e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1f877574342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OBB HOLDING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16 374 070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16 392 820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BRANDE BACKE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Backe Prosjekt AS, Lysaker torg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932 582 813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OBB HOLDING AS</a:t>
            </a:r>
          </a:p>
        </p:txBody>
      </p:sp>
    </p:spTree>
  </p:cSld>
  <p:clrMapOvr>
    <a:masterClrMapping xmlns:a="http://schemas.openxmlformats.org/drawingml/2006/main"/>
  </p:clrMapOvr>
</p:sld>
</file>