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f30dda2e894c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ecd2e13cfd4d8d"/>
  </p:sldMasterIdLst>
  <p:sldIdLst>
    <p:sldId xmlns:r="http://schemas.openxmlformats.org/officeDocument/2006/relationships" id="256" r:id="Rd1a5c35377704a00"/>
    <p:sldId xmlns:r="http://schemas.openxmlformats.org/officeDocument/2006/relationships" id="257" r:id="R218cc24dffbf45ef"/>
    <p:sldId xmlns:r="http://schemas.openxmlformats.org/officeDocument/2006/relationships" id="258" r:id="R5aa2671f840449e1"/>
    <p:sldId xmlns:r="http://schemas.openxmlformats.org/officeDocument/2006/relationships" id="259" r:id="R23a6b028ed184539"/>
    <p:sldId xmlns:r="http://schemas.openxmlformats.org/officeDocument/2006/relationships" id="260" r:id="Rd290296859a4486d"/>
    <p:sldId xmlns:r="http://schemas.openxmlformats.org/officeDocument/2006/relationships" id="261" r:id="Re4d264a0452c40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ecd2e13cfd4d8d" /><Relationship Type="http://schemas.openxmlformats.org/officeDocument/2006/relationships/slide" Target="/ppt/slides/slide1.xml" Id="Rd1a5c35377704a00" /><Relationship Type="http://schemas.openxmlformats.org/officeDocument/2006/relationships/slide" Target="/ppt/slides/slide2.xml" Id="R218cc24dffbf45ef" /><Relationship Type="http://schemas.openxmlformats.org/officeDocument/2006/relationships/slide" Target="/ppt/slides/slide3.xml" Id="R5aa2671f840449e1" /><Relationship Type="http://schemas.openxmlformats.org/officeDocument/2006/relationships/slide" Target="/ppt/slides/slide4.xml" Id="R23a6b028ed184539" /><Relationship Type="http://schemas.openxmlformats.org/officeDocument/2006/relationships/slide" Target="/ppt/slides/slide5.xml" Id="Rd290296859a4486d" /><Relationship Type="http://schemas.openxmlformats.org/officeDocument/2006/relationships/slide" Target="/ppt/slides/slide6.xml" Id="Re4d264a0452c40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117b3dc8534e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046939d2344e8" /><Relationship Type="http://schemas.openxmlformats.org/officeDocument/2006/relationships/theme" Target="/ppt/slideMasters/theme/theme1.xml" Id="R0c48a881261d42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6046939d2344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8c794c7ff4e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ca033307049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042d8b1e64c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08d634a5941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44e46e59343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7d6d8b5c94a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SABRE TRADER SHIPPING LIMITED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Drammensvei 255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mjalle74@hotmail.com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932 728 362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