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8ae4a1b58f44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6822fb145441e6"/>
  </p:sldMasterIdLst>
  <p:sldIdLst>
    <p:sldId xmlns:r="http://schemas.openxmlformats.org/officeDocument/2006/relationships" id="256" r:id="Rf4d9fb146eb7418f"/>
    <p:sldId xmlns:r="http://schemas.openxmlformats.org/officeDocument/2006/relationships" id="257" r:id="Rb14b39d837874d97"/>
    <p:sldId xmlns:r="http://schemas.openxmlformats.org/officeDocument/2006/relationships" id="258" r:id="R6e9e3317c1b04283"/>
    <p:sldId xmlns:r="http://schemas.openxmlformats.org/officeDocument/2006/relationships" id="259" r:id="R45210bdeb1fc4252"/>
    <p:sldId xmlns:r="http://schemas.openxmlformats.org/officeDocument/2006/relationships" id="260" r:id="R2a0d42fc7adb42db"/>
    <p:sldId xmlns:r="http://schemas.openxmlformats.org/officeDocument/2006/relationships" id="261" r:id="Rf426ba79141848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6822fb145441e6" /><Relationship Type="http://schemas.openxmlformats.org/officeDocument/2006/relationships/slide" Target="/ppt/slides/slide1.xml" Id="Rf4d9fb146eb7418f" /><Relationship Type="http://schemas.openxmlformats.org/officeDocument/2006/relationships/slide" Target="/ppt/slides/slide2.xml" Id="Rb14b39d837874d97" /><Relationship Type="http://schemas.openxmlformats.org/officeDocument/2006/relationships/slide" Target="/ppt/slides/slide3.xml" Id="R6e9e3317c1b04283" /><Relationship Type="http://schemas.openxmlformats.org/officeDocument/2006/relationships/slide" Target="/ppt/slides/slide4.xml" Id="R45210bdeb1fc4252" /><Relationship Type="http://schemas.openxmlformats.org/officeDocument/2006/relationships/slide" Target="/ppt/slides/slide5.xml" Id="R2a0d42fc7adb42db" /><Relationship Type="http://schemas.openxmlformats.org/officeDocument/2006/relationships/slide" Target="/ppt/slides/slide6.xml" Id="Rf426ba79141848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5016f954a042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45a6a3eec4b0d" /><Relationship Type="http://schemas.openxmlformats.org/officeDocument/2006/relationships/theme" Target="/ppt/slideMasters/theme/theme1.xml" Id="Ra9e5b4de63d548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045a6a3eec4b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6f7179eb74e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3eb170ae943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7435585fe48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94148695644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c9b761c5f48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986259d854e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SABRE TRADER SHIPPING LIMITED NUF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SABRE TRADER SHIPPING LIMITED NUF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SABRE TRADER SHIPPING LIMITED NUF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SABRE TRADER SHIPPING LIMITED NUF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SABRE TRADER SHIPPING LIMITED NUF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SABRE TRADER SHIPPING LIMITED NUF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−419 629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−1 131 468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50 692 991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51 370 735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SABRE TRADER SHIPPING LIMITED NUF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Drammensvei 255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mjalle74@hotmail.com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932 728 362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SABRE TRADER SHIPPING LIMITED NUF</a:t>
            </a:r>
          </a:p>
        </p:txBody>
      </p:sp>
    </p:spTree>
  </p:cSld>
  <p:clrMapOvr>
    <a:masterClrMapping xmlns:a="http://schemas.openxmlformats.org/drawingml/2006/main"/>
  </p:clrMapOvr>
</p:sld>
</file>