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8be2eaef9242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4f55d0b69e4e7f"/>
  </p:sldMasterIdLst>
  <p:sldIdLst>
    <p:sldId xmlns:r="http://schemas.openxmlformats.org/officeDocument/2006/relationships" id="256" r:id="R22f8ceec4e1a4702"/>
    <p:sldId xmlns:r="http://schemas.openxmlformats.org/officeDocument/2006/relationships" id="257" r:id="R5f95b26af5164f09"/>
    <p:sldId xmlns:r="http://schemas.openxmlformats.org/officeDocument/2006/relationships" id="258" r:id="Rc6295912608a4a95"/>
    <p:sldId xmlns:r="http://schemas.openxmlformats.org/officeDocument/2006/relationships" id="259" r:id="Rf593fdf15406455f"/>
    <p:sldId xmlns:r="http://schemas.openxmlformats.org/officeDocument/2006/relationships" id="260" r:id="Rbd7048aaed1942c1"/>
    <p:sldId xmlns:r="http://schemas.openxmlformats.org/officeDocument/2006/relationships" id="261" r:id="Rc146cb8723e14b7e"/>
    <p:sldId xmlns:r="http://schemas.openxmlformats.org/officeDocument/2006/relationships" id="262" r:id="R63acf972c62a41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4f55d0b69e4e7f" /><Relationship Type="http://schemas.openxmlformats.org/officeDocument/2006/relationships/slide" Target="/ppt/slides/slide1.xml" Id="R22f8ceec4e1a4702" /><Relationship Type="http://schemas.openxmlformats.org/officeDocument/2006/relationships/slide" Target="/ppt/slides/slide2.xml" Id="R5f95b26af5164f09" /><Relationship Type="http://schemas.openxmlformats.org/officeDocument/2006/relationships/slide" Target="/ppt/slides/slide3.xml" Id="Rc6295912608a4a95" /><Relationship Type="http://schemas.openxmlformats.org/officeDocument/2006/relationships/slide" Target="/ppt/slides/slide4.xml" Id="Rf593fdf15406455f" /><Relationship Type="http://schemas.openxmlformats.org/officeDocument/2006/relationships/slide" Target="/ppt/slides/slide5.xml" Id="Rbd7048aaed1942c1" /><Relationship Type="http://schemas.openxmlformats.org/officeDocument/2006/relationships/slide" Target="/ppt/slides/slide6.xml" Id="Rc146cb8723e14b7e" /><Relationship Type="http://schemas.openxmlformats.org/officeDocument/2006/relationships/slide" Target="/ppt/slides/slide7.xml" Id="R63acf972c62a41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b01c657454c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d343d8d364ba7" /><Relationship Type="http://schemas.openxmlformats.org/officeDocument/2006/relationships/theme" Target="/ppt/slideMasters/theme/theme1.xml" Id="R504b666031624a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8d343d8d364b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3f50451ce45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900f1f63143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e68ea9aff4b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41e8714fa41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d72d4758741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202f2ebbd47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d50d0c0424d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ANENDOTOS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ANENDOTOS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SOGNNES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Elvebakken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932 797 321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