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e24ad8eb4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d3d85fd2744fb"/>
  </p:sldMasterIdLst>
  <p:sldIdLst>
    <p:sldId xmlns:r="http://schemas.openxmlformats.org/officeDocument/2006/relationships" id="256" r:id="Rd76541dc4bc94073"/>
    <p:sldId xmlns:r="http://schemas.openxmlformats.org/officeDocument/2006/relationships" id="257" r:id="R50d8edf9245547f8"/>
    <p:sldId xmlns:r="http://schemas.openxmlformats.org/officeDocument/2006/relationships" id="258" r:id="R02fd0dba40cd4819"/>
    <p:sldId xmlns:r="http://schemas.openxmlformats.org/officeDocument/2006/relationships" id="259" r:id="Rbc04b94bb6bd4a9a"/>
    <p:sldId xmlns:r="http://schemas.openxmlformats.org/officeDocument/2006/relationships" id="260" r:id="Rd2a80a03ea63414d"/>
    <p:sldId xmlns:r="http://schemas.openxmlformats.org/officeDocument/2006/relationships" id="261" r:id="R07c5560a45b54ec1"/>
    <p:sldId xmlns:r="http://schemas.openxmlformats.org/officeDocument/2006/relationships" id="262" r:id="Raaa81c9217c9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d3d85fd2744fb" /><Relationship Type="http://schemas.openxmlformats.org/officeDocument/2006/relationships/slide" Target="/ppt/slides/slide1.xml" Id="Rd76541dc4bc94073" /><Relationship Type="http://schemas.openxmlformats.org/officeDocument/2006/relationships/slide" Target="/ppt/slides/slide2.xml" Id="R50d8edf9245547f8" /><Relationship Type="http://schemas.openxmlformats.org/officeDocument/2006/relationships/slide" Target="/ppt/slides/slide3.xml" Id="R02fd0dba40cd4819" /><Relationship Type="http://schemas.openxmlformats.org/officeDocument/2006/relationships/slide" Target="/ppt/slides/slide4.xml" Id="Rbc04b94bb6bd4a9a" /><Relationship Type="http://schemas.openxmlformats.org/officeDocument/2006/relationships/slide" Target="/ppt/slides/slide5.xml" Id="Rd2a80a03ea63414d" /><Relationship Type="http://schemas.openxmlformats.org/officeDocument/2006/relationships/slide" Target="/ppt/slides/slide6.xml" Id="R07c5560a45b54ec1" /><Relationship Type="http://schemas.openxmlformats.org/officeDocument/2006/relationships/slide" Target="/ppt/slides/slide7.xml" Id="Raaa81c9217c9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3375c836d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6602d1b64e1a" /><Relationship Type="http://schemas.openxmlformats.org/officeDocument/2006/relationships/theme" Target="/ppt/slideMasters/theme/theme1.xml" Id="R5ccb0a8629b7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a6602d1b6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20ce7d77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6080df6a9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be7bffaae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044507f5a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2f623909f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c22c1f7b844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6d08d4c9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EAGLE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EAGLE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Nini Roll Ankers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