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c8ef75c6c041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cdc9ea63204508"/>
  </p:sldMasterIdLst>
  <p:sldIdLst>
    <p:sldId xmlns:r="http://schemas.openxmlformats.org/officeDocument/2006/relationships" id="256" r:id="R6e203dcff6a145a9"/>
    <p:sldId xmlns:r="http://schemas.openxmlformats.org/officeDocument/2006/relationships" id="257" r:id="R6cd4680ad1934694"/>
    <p:sldId xmlns:r="http://schemas.openxmlformats.org/officeDocument/2006/relationships" id="258" r:id="R6be3eae85ae24db2"/>
    <p:sldId xmlns:r="http://schemas.openxmlformats.org/officeDocument/2006/relationships" id="259" r:id="Rcdf7bc7843914175"/>
    <p:sldId xmlns:r="http://schemas.openxmlformats.org/officeDocument/2006/relationships" id="260" r:id="R338862937689410a"/>
    <p:sldId xmlns:r="http://schemas.openxmlformats.org/officeDocument/2006/relationships" id="261" r:id="R5820250671df484b"/>
    <p:sldId xmlns:r="http://schemas.openxmlformats.org/officeDocument/2006/relationships" id="262" r:id="R5a3140fe6f2146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cdc9ea63204508" /><Relationship Type="http://schemas.openxmlformats.org/officeDocument/2006/relationships/slide" Target="/ppt/slides/slide1.xml" Id="R6e203dcff6a145a9" /><Relationship Type="http://schemas.openxmlformats.org/officeDocument/2006/relationships/slide" Target="/ppt/slides/slide2.xml" Id="R6cd4680ad1934694" /><Relationship Type="http://schemas.openxmlformats.org/officeDocument/2006/relationships/slide" Target="/ppt/slides/slide3.xml" Id="R6be3eae85ae24db2" /><Relationship Type="http://schemas.openxmlformats.org/officeDocument/2006/relationships/slide" Target="/ppt/slides/slide4.xml" Id="Rcdf7bc7843914175" /><Relationship Type="http://schemas.openxmlformats.org/officeDocument/2006/relationships/slide" Target="/ppt/slides/slide5.xml" Id="R338862937689410a" /><Relationship Type="http://schemas.openxmlformats.org/officeDocument/2006/relationships/slide" Target="/ppt/slides/slide6.xml" Id="R5820250671df484b" /><Relationship Type="http://schemas.openxmlformats.org/officeDocument/2006/relationships/slide" Target="/ppt/slides/slide7.xml" Id="R5a3140fe6f2146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c7d131cac047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ebfc97830428a" /><Relationship Type="http://schemas.openxmlformats.org/officeDocument/2006/relationships/theme" Target="/ppt/slideMasters/theme/theme1.xml" Id="R57fafbe7b8fc44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aebfc9783042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40df8a9e64c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05330b8784e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cf02fe6d640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252112da949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77be3e30942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4aa1d370f4f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9a2e223ee4d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E&amp;J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E&amp;J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E&amp;J RÅDGIVNING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E&amp;J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E&amp;J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E&amp;J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7 118 754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2 813 935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2 233 251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267 612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5 556 303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E&amp;J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 REGNSKAP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JØ&amp;PE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E&amp;J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Banehaven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932 943 921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E&amp;J RÅDGIVNING AS</a:t>
            </a:r>
          </a:p>
        </p:txBody>
      </p:sp>
    </p:spTree>
  </p:cSld>
  <p:clrMapOvr>
    <a:masterClrMapping xmlns:a="http://schemas.openxmlformats.org/drawingml/2006/main"/>
  </p:clrMapOvr>
</p:sld>
</file>