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b1709a146744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19b90193b44491"/>
  </p:sldMasterIdLst>
  <p:sldIdLst>
    <p:sldId xmlns:r="http://schemas.openxmlformats.org/officeDocument/2006/relationships" id="256" r:id="Ra17cfa04797e4a31"/>
    <p:sldId xmlns:r="http://schemas.openxmlformats.org/officeDocument/2006/relationships" id="257" r:id="R5f4c3ef808654d9f"/>
    <p:sldId xmlns:r="http://schemas.openxmlformats.org/officeDocument/2006/relationships" id="258" r:id="R1998adad79a744be"/>
    <p:sldId xmlns:r="http://schemas.openxmlformats.org/officeDocument/2006/relationships" id="259" r:id="R3ccdb394ac904bc6"/>
    <p:sldId xmlns:r="http://schemas.openxmlformats.org/officeDocument/2006/relationships" id="260" r:id="R57a45481c4e24cd1"/>
    <p:sldId xmlns:r="http://schemas.openxmlformats.org/officeDocument/2006/relationships" id="261" r:id="R3c9d25d015934f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19b90193b44491" /><Relationship Type="http://schemas.openxmlformats.org/officeDocument/2006/relationships/slide" Target="/ppt/slides/slide1.xml" Id="Ra17cfa04797e4a31" /><Relationship Type="http://schemas.openxmlformats.org/officeDocument/2006/relationships/slide" Target="/ppt/slides/slide2.xml" Id="R5f4c3ef808654d9f" /><Relationship Type="http://schemas.openxmlformats.org/officeDocument/2006/relationships/slide" Target="/ppt/slides/slide3.xml" Id="R1998adad79a744be" /><Relationship Type="http://schemas.openxmlformats.org/officeDocument/2006/relationships/slide" Target="/ppt/slides/slide4.xml" Id="R3ccdb394ac904bc6" /><Relationship Type="http://schemas.openxmlformats.org/officeDocument/2006/relationships/slide" Target="/ppt/slides/slide5.xml" Id="R57a45481c4e24cd1" /><Relationship Type="http://schemas.openxmlformats.org/officeDocument/2006/relationships/slide" Target="/ppt/slides/slide6.xml" Id="R3c9d25d015934f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1cbff1e1204f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72513b0c245d6" /><Relationship Type="http://schemas.openxmlformats.org/officeDocument/2006/relationships/theme" Target="/ppt/slideMasters/theme/theme1.xml" Id="R844b986127b04a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d72513b0c245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d00c02dce49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a08a2dfd147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52dfa27b647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c447b423346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565e58e3f44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8b6c0dcf747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E&amp;J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E&amp;J RÅDGIVNING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7 118 754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2 813 935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2 233 251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267 612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5 556 303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Banehaven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932 943 921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