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3e141a036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0263a43e0431c"/>
  </p:sldMasterIdLst>
  <p:sldIdLst>
    <p:sldId xmlns:r="http://schemas.openxmlformats.org/officeDocument/2006/relationships" id="256" r:id="Rfb5f435ecad7434f"/>
    <p:sldId xmlns:r="http://schemas.openxmlformats.org/officeDocument/2006/relationships" id="257" r:id="R7d24aa01798c40f8"/>
    <p:sldId xmlns:r="http://schemas.openxmlformats.org/officeDocument/2006/relationships" id="258" r:id="R4cd499e215d04c37"/>
    <p:sldId xmlns:r="http://schemas.openxmlformats.org/officeDocument/2006/relationships" id="259" r:id="R8ad23f21a67840a9"/>
    <p:sldId xmlns:r="http://schemas.openxmlformats.org/officeDocument/2006/relationships" id="260" r:id="Rbb9ccd461bb040e6"/>
    <p:sldId xmlns:r="http://schemas.openxmlformats.org/officeDocument/2006/relationships" id="261" r:id="R0cce70a493484b9c"/>
    <p:sldId xmlns:r="http://schemas.openxmlformats.org/officeDocument/2006/relationships" id="262" r:id="Reed249f12fa5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263a43e0431c" /><Relationship Type="http://schemas.openxmlformats.org/officeDocument/2006/relationships/slide" Target="/ppt/slides/slide1.xml" Id="Rfb5f435ecad7434f" /><Relationship Type="http://schemas.openxmlformats.org/officeDocument/2006/relationships/slide" Target="/ppt/slides/slide2.xml" Id="R7d24aa01798c40f8" /><Relationship Type="http://schemas.openxmlformats.org/officeDocument/2006/relationships/slide" Target="/ppt/slides/slide3.xml" Id="R4cd499e215d04c37" /><Relationship Type="http://schemas.openxmlformats.org/officeDocument/2006/relationships/slide" Target="/ppt/slides/slide4.xml" Id="R8ad23f21a67840a9" /><Relationship Type="http://schemas.openxmlformats.org/officeDocument/2006/relationships/slide" Target="/ppt/slides/slide5.xml" Id="Rbb9ccd461bb040e6" /><Relationship Type="http://schemas.openxmlformats.org/officeDocument/2006/relationships/slide" Target="/ppt/slides/slide6.xml" Id="R0cce70a493484b9c" /><Relationship Type="http://schemas.openxmlformats.org/officeDocument/2006/relationships/slide" Target="/ppt/slides/slide7.xml" Id="Reed249f12fa5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14693db83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e12db01a4237" /><Relationship Type="http://schemas.openxmlformats.org/officeDocument/2006/relationships/theme" Target="/ppt/slideMasters/theme/theme1.xml" Id="R50cbe7ec15f0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ce12db01a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4dff4e58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035321704d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0348699a0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a6728b036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9b837aa69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10ab97a91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37aaa010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