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50a5f29eb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d1ac430854abc"/>
  </p:sldMasterIdLst>
  <p:sldIdLst>
    <p:sldId xmlns:r="http://schemas.openxmlformats.org/officeDocument/2006/relationships" id="256" r:id="R071b4abcb32f4e5b"/>
    <p:sldId xmlns:r="http://schemas.openxmlformats.org/officeDocument/2006/relationships" id="257" r:id="Re96af7a0faaf496d"/>
    <p:sldId xmlns:r="http://schemas.openxmlformats.org/officeDocument/2006/relationships" id="258" r:id="R8861ea6d15c8478a"/>
    <p:sldId xmlns:r="http://schemas.openxmlformats.org/officeDocument/2006/relationships" id="259" r:id="Rb6a072e75153492f"/>
    <p:sldId xmlns:r="http://schemas.openxmlformats.org/officeDocument/2006/relationships" id="260" r:id="R813df839c79644b6"/>
    <p:sldId xmlns:r="http://schemas.openxmlformats.org/officeDocument/2006/relationships" id="261" r:id="Rd6e79f36dcaa4b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d1ac430854abc" /><Relationship Type="http://schemas.openxmlformats.org/officeDocument/2006/relationships/slide" Target="/ppt/slides/slide1.xml" Id="R071b4abcb32f4e5b" /><Relationship Type="http://schemas.openxmlformats.org/officeDocument/2006/relationships/slide" Target="/ppt/slides/slide2.xml" Id="Re96af7a0faaf496d" /><Relationship Type="http://schemas.openxmlformats.org/officeDocument/2006/relationships/slide" Target="/ppt/slides/slide3.xml" Id="R8861ea6d15c8478a" /><Relationship Type="http://schemas.openxmlformats.org/officeDocument/2006/relationships/slide" Target="/ppt/slides/slide4.xml" Id="Rb6a072e75153492f" /><Relationship Type="http://schemas.openxmlformats.org/officeDocument/2006/relationships/slide" Target="/ppt/slides/slide5.xml" Id="R813df839c79644b6" /><Relationship Type="http://schemas.openxmlformats.org/officeDocument/2006/relationships/slide" Target="/ppt/slides/slide6.xml" Id="Rd6e79f36dcaa4b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a1d00e6ec4e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46e6688f64a67" /><Relationship Type="http://schemas.openxmlformats.org/officeDocument/2006/relationships/theme" Target="/ppt/slideMasters/theme/theme1.xml" Id="Ra9b1f821988e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446e6688f64a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db40708f3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181ffc583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f495474a9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719a47292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caaf1514441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28f88f43845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