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83dcab99a0341c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55178a930ef4757"/>
  </p:sldMasterIdLst>
  <p:sldIdLst>
    <p:sldId xmlns:r="http://schemas.openxmlformats.org/officeDocument/2006/relationships" id="256" r:id="Rb611d6b3f75544d6"/>
    <p:sldId xmlns:r="http://schemas.openxmlformats.org/officeDocument/2006/relationships" id="257" r:id="R8d5904b9f03e45fb"/>
    <p:sldId xmlns:r="http://schemas.openxmlformats.org/officeDocument/2006/relationships" id="258" r:id="Rdf8d32d5300e4e4c"/>
    <p:sldId xmlns:r="http://schemas.openxmlformats.org/officeDocument/2006/relationships" id="259" r:id="R5a04c73716ef4dc4"/>
    <p:sldId xmlns:r="http://schemas.openxmlformats.org/officeDocument/2006/relationships" id="260" r:id="R92d11066871e4533"/>
    <p:sldId xmlns:r="http://schemas.openxmlformats.org/officeDocument/2006/relationships" id="261" r:id="R5798365c4e1b457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55178a930ef4757" /><Relationship Type="http://schemas.openxmlformats.org/officeDocument/2006/relationships/slide" Target="/ppt/slides/slide1.xml" Id="Rb611d6b3f75544d6" /><Relationship Type="http://schemas.openxmlformats.org/officeDocument/2006/relationships/slide" Target="/ppt/slides/slide2.xml" Id="R8d5904b9f03e45fb" /><Relationship Type="http://schemas.openxmlformats.org/officeDocument/2006/relationships/slide" Target="/ppt/slides/slide3.xml" Id="Rdf8d32d5300e4e4c" /><Relationship Type="http://schemas.openxmlformats.org/officeDocument/2006/relationships/slide" Target="/ppt/slides/slide4.xml" Id="R5a04c73716ef4dc4" /><Relationship Type="http://schemas.openxmlformats.org/officeDocument/2006/relationships/slide" Target="/ppt/slides/slide5.xml" Id="R92d11066871e4533" /><Relationship Type="http://schemas.openxmlformats.org/officeDocument/2006/relationships/slide" Target="/ppt/slides/slide6.xml" Id="R5798365c4e1b457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09bcf1640b94c3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b4e08af9f04ebe" /><Relationship Type="http://schemas.openxmlformats.org/officeDocument/2006/relationships/theme" Target="/ppt/slideMasters/theme/theme1.xml" Id="Rbfe2c6c2b5d647f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db4e08af9f04eb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a458101d65410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caae7fc4f3494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746f03dbba43b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6ec51e8d1149a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792e7929504e3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aa2c13e6c64fc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RANBO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RANBO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RANBO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RANBO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RANBO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RANBO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Goastemmen 59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4073 Randaberg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933 276 708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RANBO AS</a:t>
            </a:r>
          </a:p>
        </p:txBody>
      </p:sp>
    </p:spTree>
  </p:cSld>
  <p:clrMapOvr>
    <a:masterClrMapping xmlns:a="http://schemas.openxmlformats.org/drawingml/2006/main"/>
  </p:clrMapOvr>
</p:sld>
</file>