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3f105f5a8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e518c6506450c"/>
  </p:sldMasterIdLst>
  <p:sldIdLst>
    <p:sldId xmlns:r="http://schemas.openxmlformats.org/officeDocument/2006/relationships" id="256" r:id="R7fc687c2263a4b76"/>
    <p:sldId xmlns:r="http://schemas.openxmlformats.org/officeDocument/2006/relationships" id="257" r:id="Rd025f6ea20594479"/>
    <p:sldId xmlns:r="http://schemas.openxmlformats.org/officeDocument/2006/relationships" id="258" r:id="R5daa4a8a133745bb"/>
    <p:sldId xmlns:r="http://schemas.openxmlformats.org/officeDocument/2006/relationships" id="259" r:id="R9efc880c875e4bc9"/>
    <p:sldId xmlns:r="http://schemas.openxmlformats.org/officeDocument/2006/relationships" id="260" r:id="R8c61e472b5324cf5"/>
    <p:sldId xmlns:r="http://schemas.openxmlformats.org/officeDocument/2006/relationships" id="261" r:id="Rae1d61d5e1524285"/>
    <p:sldId xmlns:r="http://schemas.openxmlformats.org/officeDocument/2006/relationships" id="262" r:id="R3cdf321e107641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e518c6506450c" /><Relationship Type="http://schemas.openxmlformats.org/officeDocument/2006/relationships/slide" Target="/ppt/slides/slide1.xml" Id="R7fc687c2263a4b76" /><Relationship Type="http://schemas.openxmlformats.org/officeDocument/2006/relationships/slide" Target="/ppt/slides/slide2.xml" Id="Rd025f6ea20594479" /><Relationship Type="http://schemas.openxmlformats.org/officeDocument/2006/relationships/slide" Target="/ppt/slides/slide3.xml" Id="R5daa4a8a133745bb" /><Relationship Type="http://schemas.openxmlformats.org/officeDocument/2006/relationships/slide" Target="/ppt/slides/slide4.xml" Id="R9efc880c875e4bc9" /><Relationship Type="http://schemas.openxmlformats.org/officeDocument/2006/relationships/slide" Target="/ppt/slides/slide5.xml" Id="R8c61e472b5324cf5" /><Relationship Type="http://schemas.openxmlformats.org/officeDocument/2006/relationships/slide" Target="/ppt/slides/slide6.xml" Id="Rae1d61d5e1524285" /><Relationship Type="http://schemas.openxmlformats.org/officeDocument/2006/relationships/slide" Target="/ppt/slides/slide7.xml" Id="R3cdf321e107641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ea11b71e844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83a4c28b439b" /><Relationship Type="http://schemas.openxmlformats.org/officeDocument/2006/relationships/theme" Target="/ppt/slideMasters/theme/theme1.xml" Id="R3710e45c4ec8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283a4c28b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4539c36f844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25e159764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2e7a3996c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e660fe945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a01ee7250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a318f51d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c72239d9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