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02b4feafc042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2d523ec501419f"/>
  </p:sldMasterIdLst>
  <p:sldIdLst>
    <p:sldId xmlns:r="http://schemas.openxmlformats.org/officeDocument/2006/relationships" id="256" r:id="Rec713a8c2c83454a"/>
    <p:sldId xmlns:r="http://schemas.openxmlformats.org/officeDocument/2006/relationships" id="257" r:id="R89a4ca539f90477f"/>
    <p:sldId xmlns:r="http://schemas.openxmlformats.org/officeDocument/2006/relationships" id="258" r:id="R33a8ff021a2d4d1c"/>
    <p:sldId xmlns:r="http://schemas.openxmlformats.org/officeDocument/2006/relationships" id="259" r:id="R0e076b48d4984a23"/>
    <p:sldId xmlns:r="http://schemas.openxmlformats.org/officeDocument/2006/relationships" id="260" r:id="R0edb8870b6934a5e"/>
    <p:sldId xmlns:r="http://schemas.openxmlformats.org/officeDocument/2006/relationships" id="261" r:id="R79785c5ae824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d523ec501419f" /><Relationship Type="http://schemas.openxmlformats.org/officeDocument/2006/relationships/slide" Target="/ppt/slides/slide1.xml" Id="Rec713a8c2c83454a" /><Relationship Type="http://schemas.openxmlformats.org/officeDocument/2006/relationships/slide" Target="/ppt/slides/slide2.xml" Id="R89a4ca539f90477f" /><Relationship Type="http://schemas.openxmlformats.org/officeDocument/2006/relationships/slide" Target="/ppt/slides/slide3.xml" Id="R33a8ff021a2d4d1c" /><Relationship Type="http://schemas.openxmlformats.org/officeDocument/2006/relationships/slide" Target="/ppt/slides/slide4.xml" Id="R0e076b48d4984a23" /><Relationship Type="http://schemas.openxmlformats.org/officeDocument/2006/relationships/slide" Target="/ppt/slides/slide5.xml" Id="R0edb8870b6934a5e" /><Relationship Type="http://schemas.openxmlformats.org/officeDocument/2006/relationships/slide" Target="/ppt/slides/slide6.xml" Id="R79785c5ae824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e0963ae1b4c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a9f84449a4f22" /><Relationship Type="http://schemas.openxmlformats.org/officeDocument/2006/relationships/theme" Target="/ppt/slideMasters/theme/theme1.xml" Id="R6d0e86c4b0764b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fa9f84449a4f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3d9bb498b4f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dda22ad284a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7d03bb5db42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6819a80f04c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41f16e1aa46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6534920d04a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