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38ac3e120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3fc5a39724d0c"/>
  </p:sldMasterIdLst>
  <p:sldIdLst>
    <p:sldId xmlns:r="http://schemas.openxmlformats.org/officeDocument/2006/relationships" id="256" r:id="R73a6e27d14504941"/>
    <p:sldId xmlns:r="http://schemas.openxmlformats.org/officeDocument/2006/relationships" id="257" r:id="Re9772df86bd0473e"/>
    <p:sldId xmlns:r="http://schemas.openxmlformats.org/officeDocument/2006/relationships" id="258" r:id="Radf9706c1614424e"/>
    <p:sldId xmlns:r="http://schemas.openxmlformats.org/officeDocument/2006/relationships" id="259" r:id="R9fff0b469de541bf"/>
    <p:sldId xmlns:r="http://schemas.openxmlformats.org/officeDocument/2006/relationships" id="260" r:id="Rc85886cb55bf47dc"/>
    <p:sldId xmlns:r="http://schemas.openxmlformats.org/officeDocument/2006/relationships" id="261" r:id="Rcb7e87ed9bd944bb"/>
    <p:sldId xmlns:r="http://schemas.openxmlformats.org/officeDocument/2006/relationships" id="262" r:id="R6cd669e7644c40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3fc5a39724d0c" /><Relationship Type="http://schemas.openxmlformats.org/officeDocument/2006/relationships/slide" Target="/ppt/slides/slide1.xml" Id="R73a6e27d14504941" /><Relationship Type="http://schemas.openxmlformats.org/officeDocument/2006/relationships/slide" Target="/ppt/slides/slide2.xml" Id="Re9772df86bd0473e" /><Relationship Type="http://schemas.openxmlformats.org/officeDocument/2006/relationships/slide" Target="/ppt/slides/slide3.xml" Id="Radf9706c1614424e" /><Relationship Type="http://schemas.openxmlformats.org/officeDocument/2006/relationships/slide" Target="/ppt/slides/slide4.xml" Id="R9fff0b469de541bf" /><Relationship Type="http://schemas.openxmlformats.org/officeDocument/2006/relationships/slide" Target="/ppt/slides/slide5.xml" Id="Rc85886cb55bf47dc" /><Relationship Type="http://schemas.openxmlformats.org/officeDocument/2006/relationships/slide" Target="/ppt/slides/slide6.xml" Id="Rcb7e87ed9bd944bb" /><Relationship Type="http://schemas.openxmlformats.org/officeDocument/2006/relationships/slide" Target="/ppt/slides/slide7.xml" Id="R6cd669e7644c40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839d3e7fe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d68c57d745d8" /><Relationship Type="http://schemas.openxmlformats.org/officeDocument/2006/relationships/theme" Target="/ppt/slideMasters/theme/theme1.xml" Id="R14d26e1f01c1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dd68c57d7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a1de63684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99ff17db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05e96106d42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fd2fa3f83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21e71ddd943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c05e0507b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c3f936089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