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17d4c7c1074c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47ac64cc484d71"/>
  </p:sldMasterIdLst>
  <p:sldIdLst>
    <p:sldId xmlns:r="http://schemas.openxmlformats.org/officeDocument/2006/relationships" id="256" r:id="R4f1019b510de4c8a"/>
    <p:sldId xmlns:r="http://schemas.openxmlformats.org/officeDocument/2006/relationships" id="257" r:id="Rce45e84afefa466a"/>
    <p:sldId xmlns:r="http://schemas.openxmlformats.org/officeDocument/2006/relationships" id="258" r:id="R62644f10fa0e42fc"/>
    <p:sldId xmlns:r="http://schemas.openxmlformats.org/officeDocument/2006/relationships" id="259" r:id="R5203e2298b834462"/>
    <p:sldId xmlns:r="http://schemas.openxmlformats.org/officeDocument/2006/relationships" id="260" r:id="Rba7b2fcc32ab4543"/>
    <p:sldId xmlns:r="http://schemas.openxmlformats.org/officeDocument/2006/relationships" id="261" r:id="R63159106b85f4d10"/>
    <p:sldId xmlns:r="http://schemas.openxmlformats.org/officeDocument/2006/relationships" id="262" r:id="Ref0d7e1c819d45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47ac64cc484d71" /><Relationship Type="http://schemas.openxmlformats.org/officeDocument/2006/relationships/slide" Target="/ppt/slides/slide1.xml" Id="R4f1019b510de4c8a" /><Relationship Type="http://schemas.openxmlformats.org/officeDocument/2006/relationships/slide" Target="/ppt/slides/slide2.xml" Id="Rce45e84afefa466a" /><Relationship Type="http://schemas.openxmlformats.org/officeDocument/2006/relationships/slide" Target="/ppt/slides/slide3.xml" Id="R62644f10fa0e42fc" /><Relationship Type="http://schemas.openxmlformats.org/officeDocument/2006/relationships/slide" Target="/ppt/slides/slide4.xml" Id="R5203e2298b834462" /><Relationship Type="http://schemas.openxmlformats.org/officeDocument/2006/relationships/slide" Target="/ppt/slides/slide5.xml" Id="Rba7b2fcc32ab4543" /><Relationship Type="http://schemas.openxmlformats.org/officeDocument/2006/relationships/slide" Target="/ppt/slides/slide6.xml" Id="R63159106b85f4d10" /><Relationship Type="http://schemas.openxmlformats.org/officeDocument/2006/relationships/slide" Target="/ppt/slides/slide7.xml" Id="Ref0d7e1c819d45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e97f52a3bf47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471e6f12c4869" /><Relationship Type="http://schemas.openxmlformats.org/officeDocument/2006/relationships/theme" Target="/ppt/slideMasters/theme/theme1.xml" Id="R62b6e2af073f48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471e6f12c48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20fde792b49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2bccaed114b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af4ac87c445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8910a9dfa4f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2bd7c7832c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51c3a1ecd40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53b479a9e46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TURNSTONE PRIVATE EQUITY FUND 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PRIVATE EQUITY FUND 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−1 027 412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−6 392 909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−7 362 909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122 575 576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180 218 024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TURNSTONE PEF III FEEDER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TORENO AS  –  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BERGENSKANTEN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KVANTIA AS  –  2,8 %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KLAVENESS FINANS AS  –  2,6 %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TVETERAAS INVEST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TURNSTONE PRIVATE EQUITY FUND III AS</a:t>
            </a:r>
          </a:p>
        </p:txBody>
      </p:sp>
    </p:spTree>
  </p:cSld>
  <p:clrMapOvr>
    <a:masterClrMapping xmlns:a="http://schemas.openxmlformats.org/drawingml/2006/main"/>
  </p:clrMapOvr>
</p:sld>
</file>