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18293a75d045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21ad18fd194f19"/>
  </p:sldMasterIdLst>
  <p:sldIdLst>
    <p:sldId xmlns:r="http://schemas.openxmlformats.org/officeDocument/2006/relationships" id="256" r:id="R0411b0580d3146b8"/>
    <p:sldId xmlns:r="http://schemas.openxmlformats.org/officeDocument/2006/relationships" id="257" r:id="Rd9946a56c59c4b0c"/>
    <p:sldId xmlns:r="http://schemas.openxmlformats.org/officeDocument/2006/relationships" id="258" r:id="Rc1db47058c4c4add"/>
    <p:sldId xmlns:r="http://schemas.openxmlformats.org/officeDocument/2006/relationships" id="259" r:id="R7a9c4dbccc274351"/>
    <p:sldId xmlns:r="http://schemas.openxmlformats.org/officeDocument/2006/relationships" id="260" r:id="Re9b568ceff3e49af"/>
    <p:sldId xmlns:r="http://schemas.openxmlformats.org/officeDocument/2006/relationships" id="261" r:id="R784acac9fe3e4bc8"/>
    <p:sldId xmlns:r="http://schemas.openxmlformats.org/officeDocument/2006/relationships" id="262" r:id="Rc5c1e6d0fbdc44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21ad18fd194f19" /><Relationship Type="http://schemas.openxmlformats.org/officeDocument/2006/relationships/slide" Target="/ppt/slides/slide1.xml" Id="R0411b0580d3146b8" /><Relationship Type="http://schemas.openxmlformats.org/officeDocument/2006/relationships/slide" Target="/ppt/slides/slide2.xml" Id="Rd9946a56c59c4b0c" /><Relationship Type="http://schemas.openxmlformats.org/officeDocument/2006/relationships/slide" Target="/ppt/slides/slide3.xml" Id="Rc1db47058c4c4add" /><Relationship Type="http://schemas.openxmlformats.org/officeDocument/2006/relationships/slide" Target="/ppt/slides/slide4.xml" Id="R7a9c4dbccc274351" /><Relationship Type="http://schemas.openxmlformats.org/officeDocument/2006/relationships/slide" Target="/ppt/slides/slide5.xml" Id="Re9b568ceff3e49af" /><Relationship Type="http://schemas.openxmlformats.org/officeDocument/2006/relationships/slide" Target="/ppt/slides/slide6.xml" Id="R784acac9fe3e4bc8" /><Relationship Type="http://schemas.openxmlformats.org/officeDocument/2006/relationships/slide" Target="/ppt/slides/slide7.xml" Id="Rc5c1e6d0fbdc44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e244f7665743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9648897e64b88" /><Relationship Type="http://schemas.openxmlformats.org/officeDocument/2006/relationships/theme" Target="/ppt/slideMasters/theme/theme1.xml" Id="R47dd5d14cd4148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19648897e64b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0e54e7bf641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02fd2d7e442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6e7ef29ff4d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3baf62b5c4e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9f3bcf3c143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94347c2ba4e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71a82a0504c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MULTIPLEKS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MULTIPLEKS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MULTIPLEKS HOLDING AS ble etablert [år] og holder til i Skotselv.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MULTIPLEKS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MULTIPLEKS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MULTIPLEKS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608 707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MULTIPLEKS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LETMOLIE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AARSAND DROLSUM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MULTIPLEKS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Fjerdingstadveien 171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3330 Skotselv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933 591 921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MULTIPLEKS HOLDING AS</a:t>
            </a:r>
          </a:p>
        </p:txBody>
      </p:sp>
    </p:spTree>
  </p:cSld>
  <p:clrMapOvr>
    <a:masterClrMapping xmlns:a="http://schemas.openxmlformats.org/drawingml/2006/main"/>
  </p:clrMapOvr>
</p:sld>
</file>