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aed3d213e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fcdea09754cba"/>
  </p:sldMasterIdLst>
  <p:sldIdLst>
    <p:sldId xmlns:r="http://schemas.openxmlformats.org/officeDocument/2006/relationships" id="256" r:id="R91923d788ea3491d"/>
    <p:sldId xmlns:r="http://schemas.openxmlformats.org/officeDocument/2006/relationships" id="257" r:id="Re725fc0edd8e4a1d"/>
    <p:sldId xmlns:r="http://schemas.openxmlformats.org/officeDocument/2006/relationships" id="258" r:id="Redd046c43eca4b01"/>
    <p:sldId xmlns:r="http://schemas.openxmlformats.org/officeDocument/2006/relationships" id="259" r:id="R80e67d0111c946f2"/>
    <p:sldId xmlns:r="http://schemas.openxmlformats.org/officeDocument/2006/relationships" id="260" r:id="R07fef17be87b49fe"/>
    <p:sldId xmlns:r="http://schemas.openxmlformats.org/officeDocument/2006/relationships" id="261" r:id="Ra2b53cf7c533477c"/>
    <p:sldId xmlns:r="http://schemas.openxmlformats.org/officeDocument/2006/relationships" id="262" r:id="Rc6a6d6ab43cf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fcdea09754cba" /><Relationship Type="http://schemas.openxmlformats.org/officeDocument/2006/relationships/slide" Target="/ppt/slides/slide1.xml" Id="R91923d788ea3491d" /><Relationship Type="http://schemas.openxmlformats.org/officeDocument/2006/relationships/slide" Target="/ppt/slides/slide2.xml" Id="Re725fc0edd8e4a1d" /><Relationship Type="http://schemas.openxmlformats.org/officeDocument/2006/relationships/slide" Target="/ppt/slides/slide3.xml" Id="Redd046c43eca4b01" /><Relationship Type="http://schemas.openxmlformats.org/officeDocument/2006/relationships/slide" Target="/ppt/slides/slide4.xml" Id="R80e67d0111c946f2" /><Relationship Type="http://schemas.openxmlformats.org/officeDocument/2006/relationships/slide" Target="/ppt/slides/slide5.xml" Id="R07fef17be87b49fe" /><Relationship Type="http://schemas.openxmlformats.org/officeDocument/2006/relationships/slide" Target="/ppt/slides/slide6.xml" Id="Ra2b53cf7c533477c" /><Relationship Type="http://schemas.openxmlformats.org/officeDocument/2006/relationships/slide" Target="/ppt/slides/slide7.xml" Id="Rc6a6d6ab43cf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31f758a9f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2ae9ad0484781" /><Relationship Type="http://schemas.openxmlformats.org/officeDocument/2006/relationships/theme" Target="/ppt/slideMasters/theme/theme1.xml" Id="R8f510413d4ff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2ae9ad048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73c037a9f43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d2d4908bf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bd78bd9d14b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faeb779bf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202dfa1c341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cad7ed6834a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eb223e0c7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26 460 834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ELISE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ØSTGAARD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