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8d2705b88545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48e1f6163430c"/>
  </p:sldMasterIdLst>
  <p:sldIdLst>
    <p:sldId xmlns:r="http://schemas.openxmlformats.org/officeDocument/2006/relationships" id="256" r:id="R80defa9686104ecb"/>
    <p:sldId xmlns:r="http://schemas.openxmlformats.org/officeDocument/2006/relationships" id="257" r:id="R9020c7b308d34ed9"/>
    <p:sldId xmlns:r="http://schemas.openxmlformats.org/officeDocument/2006/relationships" id="258" r:id="R64aa898aca334e9a"/>
    <p:sldId xmlns:r="http://schemas.openxmlformats.org/officeDocument/2006/relationships" id="259" r:id="R5b32d22e56ce451b"/>
    <p:sldId xmlns:r="http://schemas.openxmlformats.org/officeDocument/2006/relationships" id="260" r:id="Raa1a74abcb0346d7"/>
    <p:sldId xmlns:r="http://schemas.openxmlformats.org/officeDocument/2006/relationships" id="261" r:id="R566ee15921554598"/>
    <p:sldId xmlns:r="http://schemas.openxmlformats.org/officeDocument/2006/relationships" id="262" r:id="R8c42ce10f3404f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48e1f6163430c" /><Relationship Type="http://schemas.openxmlformats.org/officeDocument/2006/relationships/slide" Target="/ppt/slides/slide1.xml" Id="R80defa9686104ecb" /><Relationship Type="http://schemas.openxmlformats.org/officeDocument/2006/relationships/slide" Target="/ppt/slides/slide2.xml" Id="R9020c7b308d34ed9" /><Relationship Type="http://schemas.openxmlformats.org/officeDocument/2006/relationships/slide" Target="/ppt/slides/slide3.xml" Id="R64aa898aca334e9a" /><Relationship Type="http://schemas.openxmlformats.org/officeDocument/2006/relationships/slide" Target="/ppt/slides/slide4.xml" Id="R5b32d22e56ce451b" /><Relationship Type="http://schemas.openxmlformats.org/officeDocument/2006/relationships/slide" Target="/ppt/slides/slide5.xml" Id="Raa1a74abcb0346d7" /><Relationship Type="http://schemas.openxmlformats.org/officeDocument/2006/relationships/slide" Target="/ppt/slides/slide6.xml" Id="R566ee15921554598" /><Relationship Type="http://schemas.openxmlformats.org/officeDocument/2006/relationships/slide" Target="/ppt/slides/slide7.xml" Id="R8c42ce10f3404f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b940eb18b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ae59c34af4f0b" /><Relationship Type="http://schemas.openxmlformats.org/officeDocument/2006/relationships/theme" Target="/ppt/slideMasters/theme/theme1.xml" Id="Re193881bb43540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fae59c34af4f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98dba910847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ec780d02f48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56de67b3e49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7c769abe244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2d17b31594e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d496c230a40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9f71f1b8a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NEWCODE.AI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NEWCODE.AI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NEWCODE.AI AS ble etablert [år] og holder til i Rælingen.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NEWCODE.AI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NEWCODE.AI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NEWCODE.AI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20 785 471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−3 474 514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−2 033 016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58 475 102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72 296 752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NEWCODE.AI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NEWCODE INVESTMENT AS  –  62,2 %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ADVOKATFIRMAET WIERSHOLM AS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NEWCODE.AI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 terrasse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2005 Rælingen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933 866 513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NEWCODE.AI AS</a:t>
            </a:r>
          </a:p>
        </p:txBody>
      </p:sp>
    </p:spTree>
  </p:cSld>
  <p:clrMapOvr>
    <a:masterClrMapping xmlns:a="http://schemas.openxmlformats.org/drawingml/2006/main"/>
  </p:clrMapOvr>
</p:sld>
</file>