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3d858c0a0e4c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c799ad6f3b422e"/>
  </p:sldMasterIdLst>
  <p:sldIdLst>
    <p:sldId xmlns:r="http://schemas.openxmlformats.org/officeDocument/2006/relationships" id="256" r:id="R390faa83256c4fc7"/>
    <p:sldId xmlns:r="http://schemas.openxmlformats.org/officeDocument/2006/relationships" id="257" r:id="R06f8ce8034ba4e4f"/>
    <p:sldId xmlns:r="http://schemas.openxmlformats.org/officeDocument/2006/relationships" id="258" r:id="R97366f84219c43cd"/>
    <p:sldId xmlns:r="http://schemas.openxmlformats.org/officeDocument/2006/relationships" id="259" r:id="R7e0ba9551a924480"/>
    <p:sldId xmlns:r="http://schemas.openxmlformats.org/officeDocument/2006/relationships" id="260" r:id="R6f4b62e741034c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c799ad6f3b422e" /><Relationship Type="http://schemas.openxmlformats.org/officeDocument/2006/relationships/slide" Target="/ppt/slides/slide1.xml" Id="R390faa83256c4fc7" /><Relationship Type="http://schemas.openxmlformats.org/officeDocument/2006/relationships/slide" Target="/ppt/slides/slide2.xml" Id="R06f8ce8034ba4e4f" /><Relationship Type="http://schemas.openxmlformats.org/officeDocument/2006/relationships/slide" Target="/ppt/slides/slide3.xml" Id="R97366f84219c43cd" /><Relationship Type="http://schemas.openxmlformats.org/officeDocument/2006/relationships/slide" Target="/ppt/slides/slide4.xml" Id="R7e0ba9551a924480" /><Relationship Type="http://schemas.openxmlformats.org/officeDocument/2006/relationships/slide" Target="/ppt/slides/slide5.xml" Id="R6f4b62e741034c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b6be16976348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60eac2d044a6e" /><Relationship Type="http://schemas.openxmlformats.org/officeDocument/2006/relationships/theme" Target="/ppt/slideMasters/theme/theme1.xml" Id="Rda7574f5f74b42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760eac2d044a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741649a5849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cc735374941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7e55e059642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cb1e100994e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6c0ddee5146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THOMAS W. PETTERSEN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THOMAS W. PETTERSEN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Høybyveien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933 972 747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