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4159a1024a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121ea8fb14415c"/>
  </p:sldMasterIdLst>
  <p:sldIdLst>
    <p:sldId xmlns:r="http://schemas.openxmlformats.org/officeDocument/2006/relationships" id="256" r:id="Reb0c7760ff274bd6"/>
    <p:sldId xmlns:r="http://schemas.openxmlformats.org/officeDocument/2006/relationships" id="257" r:id="R69696ff3e8854e61"/>
    <p:sldId xmlns:r="http://schemas.openxmlformats.org/officeDocument/2006/relationships" id="258" r:id="Rd28a00c733ea4457"/>
    <p:sldId xmlns:r="http://schemas.openxmlformats.org/officeDocument/2006/relationships" id="259" r:id="R8f6df31f44ad4b67"/>
    <p:sldId xmlns:r="http://schemas.openxmlformats.org/officeDocument/2006/relationships" id="260" r:id="R83370f55e3ad4fdc"/>
    <p:sldId xmlns:r="http://schemas.openxmlformats.org/officeDocument/2006/relationships" id="261" r:id="R11118db25e6a4c53"/>
    <p:sldId xmlns:r="http://schemas.openxmlformats.org/officeDocument/2006/relationships" id="262" r:id="Rd7a91e2e1e5e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21ea8fb14415c" /><Relationship Type="http://schemas.openxmlformats.org/officeDocument/2006/relationships/slide" Target="/ppt/slides/slide1.xml" Id="Reb0c7760ff274bd6" /><Relationship Type="http://schemas.openxmlformats.org/officeDocument/2006/relationships/slide" Target="/ppt/slides/slide2.xml" Id="R69696ff3e8854e61" /><Relationship Type="http://schemas.openxmlformats.org/officeDocument/2006/relationships/slide" Target="/ppt/slides/slide3.xml" Id="Rd28a00c733ea4457" /><Relationship Type="http://schemas.openxmlformats.org/officeDocument/2006/relationships/slide" Target="/ppt/slides/slide4.xml" Id="R8f6df31f44ad4b67" /><Relationship Type="http://schemas.openxmlformats.org/officeDocument/2006/relationships/slide" Target="/ppt/slides/slide5.xml" Id="R83370f55e3ad4fdc" /><Relationship Type="http://schemas.openxmlformats.org/officeDocument/2006/relationships/slide" Target="/ppt/slides/slide6.xml" Id="R11118db25e6a4c53" /><Relationship Type="http://schemas.openxmlformats.org/officeDocument/2006/relationships/slide" Target="/ppt/slides/slide7.xml" Id="Rd7a91e2e1e5e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1a713d13941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08a27806e4c59" /><Relationship Type="http://schemas.openxmlformats.org/officeDocument/2006/relationships/theme" Target="/ppt/slideMasters/theme/theme1.xml" Id="R88aef446e585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608a27806e4c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64c7f96ec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a0cdf5fd349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2b01236df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d4bf228fc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83bbf8ff8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cd87f922440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6df9ba1e6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KIRNEH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KIRNEH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STEN HALLELAND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Halleland, Jørgen Kanitz'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