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f9ecd1abba4e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3772b154b7461c"/>
  </p:sldMasterIdLst>
  <p:sldIdLst>
    <p:sldId xmlns:r="http://schemas.openxmlformats.org/officeDocument/2006/relationships" id="256" r:id="R8b81afecf21c4504"/>
    <p:sldId xmlns:r="http://schemas.openxmlformats.org/officeDocument/2006/relationships" id="257" r:id="R3afc3c741f064c8e"/>
    <p:sldId xmlns:r="http://schemas.openxmlformats.org/officeDocument/2006/relationships" id="258" r:id="R668d1b03433e485e"/>
    <p:sldId xmlns:r="http://schemas.openxmlformats.org/officeDocument/2006/relationships" id="259" r:id="R41c7ff3e532d4813"/>
    <p:sldId xmlns:r="http://schemas.openxmlformats.org/officeDocument/2006/relationships" id="260" r:id="R623b41807457486e"/>
    <p:sldId xmlns:r="http://schemas.openxmlformats.org/officeDocument/2006/relationships" id="261" r:id="R27eb464a019646ce"/>
    <p:sldId xmlns:r="http://schemas.openxmlformats.org/officeDocument/2006/relationships" id="262" r:id="Re89253c124bd43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3772b154b7461c" /><Relationship Type="http://schemas.openxmlformats.org/officeDocument/2006/relationships/slide" Target="/ppt/slides/slide1.xml" Id="R8b81afecf21c4504" /><Relationship Type="http://schemas.openxmlformats.org/officeDocument/2006/relationships/slide" Target="/ppt/slides/slide2.xml" Id="R3afc3c741f064c8e" /><Relationship Type="http://schemas.openxmlformats.org/officeDocument/2006/relationships/slide" Target="/ppt/slides/slide3.xml" Id="R668d1b03433e485e" /><Relationship Type="http://schemas.openxmlformats.org/officeDocument/2006/relationships/slide" Target="/ppt/slides/slide4.xml" Id="R41c7ff3e532d4813" /><Relationship Type="http://schemas.openxmlformats.org/officeDocument/2006/relationships/slide" Target="/ppt/slides/slide5.xml" Id="R623b41807457486e" /><Relationship Type="http://schemas.openxmlformats.org/officeDocument/2006/relationships/slide" Target="/ppt/slides/slide6.xml" Id="R27eb464a019646ce" /><Relationship Type="http://schemas.openxmlformats.org/officeDocument/2006/relationships/slide" Target="/ppt/slides/slide7.xml" Id="Re89253c124bd43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c837a250d54f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e7bce6a804293" /><Relationship Type="http://schemas.openxmlformats.org/officeDocument/2006/relationships/theme" Target="/ppt/slideMasters/theme/theme1.xml" Id="R0106f3abcb2e40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0e7bce6a8042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f5a18c2ed4f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c4aa468fd4d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cbfa7289d4f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73834d2544a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bcf2436eb44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4174330e64e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6960720284f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BREDESEN OPSET BYGGTORGET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BYGGTORGET AS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19 251 118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−264 038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−263 069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13 149 838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