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a153948ca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7ff4e5f594f1f"/>
  </p:sldMasterIdLst>
  <p:sldIdLst>
    <p:sldId xmlns:r="http://schemas.openxmlformats.org/officeDocument/2006/relationships" id="256" r:id="R84267ee6a12a4b16"/>
    <p:sldId xmlns:r="http://schemas.openxmlformats.org/officeDocument/2006/relationships" id="257" r:id="R222952673580423e"/>
    <p:sldId xmlns:r="http://schemas.openxmlformats.org/officeDocument/2006/relationships" id="258" r:id="Re8492491f08b4211"/>
    <p:sldId xmlns:r="http://schemas.openxmlformats.org/officeDocument/2006/relationships" id="259" r:id="R484efef46d0b4cd2"/>
    <p:sldId xmlns:r="http://schemas.openxmlformats.org/officeDocument/2006/relationships" id="260" r:id="R7fe2ef114835481e"/>
    <p:sldId xmlns:r="http://schemas.openxmlformats.org/officeDocument/2006/relationships" id="261" r:id="R92d6a2b29d2143dd"/>
    <p:sldId xmlns:r="http://schemas.openxmlformats.org/officeDocument/2006/relationships" id="262" r:id="R1fb4005d6862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7ff4e5f594f1f" /><Relationship Type="http://schemas.openxmlformats.org/officeDocument/2006/relationships/slide" Target="/ppt/slides/slide1.xml" Id="R84267ee6a12a4b16" /><Relationship Type="http://schemas.openxmlformats.org/officeDocument/2006/relationships/slide" Target="/ppt/slides/slide2.xml" Id="R222952673580423e" /><Relationship Type="http://schemas.openxmlformats.org/officeDocument/2006/relationships/slide" Target="/ppt/slides/slide3.xml" Id="Re8492491f08b4211" /><Relationship Type="http://schemas.openxmlformats.org/officeDocument/2006/relationships/slide" Target="/ppt/slides/slide4.xml" Id="R484efef46d0b4cd2" /><Relationship Type="http://schemas.openxmlformats.org/officeDocument/2006/relationships/slide" Target="/ppt/slides/slide5.xml" Id="R7fe2ef114835481e" /><Relationship Type="http://schemas.openxmlformats.org/officeDocument/2006/relationships/slide" Target="/ppt/slides/slide6.xml" Id="R92d6a2b29d2143dd" /><Relationship Type="http://schemas.openxmlformats.org/officeDocument/2006/relationships/slide" Target="/ppt/slides/slide7.xml" Id="R1fb4005d6862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60cdf33b4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a66c4dbe4802" /><Relationship Type="http://schemas.openxmlformats.org/officeDocument/2006/relationships/theme" Target="/ppt/slideMasters/theme/theme1.xml" Id="R8d3002afd49b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7a66c4dbe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6178738b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9f168d60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6877df00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0db996ed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7f76a6886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2cb8a678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83864118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MYCO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30 760 649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31 660 649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MYKJÅLAND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934 592 425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