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e4f59e489f41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6bcf7e1e814e5d"/>
  </p:sldMasterIdLst>
  <p:sldIdLst>
    <p:sldId xmlns:r="http://schemas.openxmlformats.org/officeDocument/2006/relationships" id="256" r:id="Re4cda0dcd853478e"/>
    <p:sldId xmlns:r="http://schemas.openxmlformats.org/officeDocument/2006/relationships" id="257" r:id="Rfa6cbc9edb984339"/>
    <p:sldId xmlns:r="http://schemas.openxmlformats.org/officeDocument/2006/relationships" id="258" r:id="R6ac02633cc234512"/>
    <p:sldId xmlns:r="http://schemas.openxmlformats.org/officeDocument/2006/relationships" id="259" r:id="Rb6201125cc1d4c19"/>
    <p:sldId xmlns:r="http://schemas.openxmlformats.org/officeDocument/2006/relationships" id="260" r:id="R30bcc98b540942b1"/>
    <p:sldId xmlns:r="http://schemas.openxmlformats.org/officeDocument/2006/relationships" id="261" r:id="Rc4da9b5467ce4a26"/>
    <p:sldId xmlns:r="http://schemas.openxmlformats.org/officeDocument/2006/relationships" id="262" r:id="Ree62f922115540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bcf7e1e814e5d" /><Relationship Type="http://schemas.openxmlformats.org/officeDocument/2006/relationships/slide" Target="/ppt/slides/slide1.xml" Id="Re4cda0dcd853478e" /><Relationship Type="http://schemas.openxmlformats.org/officeDocument/2006/relationships/slide" Target="/ppt/slides/slide2.xml" Id="Rfa6cbc9edb984339" /><Relationship Type="http://schemas.openxmlformats.org/officeDocument/2006/relationships/slide" Target="/ppt/slides/slide3.xml" Id="R6ac02633cc234512" /><Relationship Type="http://schemas.openxmlformats.org/officeDocument/2006/relationships/slide" Target="/ppt/slides/slide4.xml" Id="Rb6201125cc1d4c19" /><Relationship Type="http://schemas.openxmlformats.org/officeDocument/2006/relationships/slide" Target="/ppt/slides/slide5.xml" Id="R30bcc98b540942b1" /><Relationship Type="http://schemas.openxmlformats.org/officeDocument/2006/relationships/slide" Target="/ppt/slides/slide6.xml" Id="Rc4da9b5467ce4a26" /><Relationship Type="http://schemas.openxmlformats.org/officeDocument/2006/relationships/slide" Target="/ppt/slides/slide7.xml" Id="Ree62f922115540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4802dca6541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2a14d56854bc1" /><Relationship Type="http://schemas.openxmlformats.org/officeDocument/2006/relationships/theme" Target="/ppt/slideMasters/theme/theme1.xml" Id="Rfd3f570199804d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02a14d56854b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1a9d7abb848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7aa3655d04b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66cf6acb841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72a824d1e42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1d816029443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6139d2bea48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a23b58fcc48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F. STENSRUD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 STENSRUD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15 843 800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166 341 386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166 700 377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FÆRGESTAD STENSRUD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Kompveien 1199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