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97f4ae334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2f6ad1ddc4083"/>
  </p:sldMasterIdLst>
  <p:sldIdLst>
    <p:sldId xmlns:r="http://schemas.openxmlformats.org/officeDocument/2006/relationships" id="256" r:id="Rbacf316b98784b94"/>
    <p:sldId xmlns:r="http://schemas.openxmlformats.org/officeDocument/2006/relationships" id="257" r:id="R90b6e633c02c4260"/>
    <p:sldId xmlns:r="http://schemas.openxmlformats.org/officeDocument/2006/relationships" id="258" r:id="R2c82b254cb074840"/>
    <p:sldId xmlns:r="http://schemas.openxmlformats.org/officeDocument/2006/relationships" id="259" r:id="R8f73758cc1cb4375"/>
    <p:sldId xmlns:r="http://schemas.openxmlformats.org/officeDocument/2006/relationships" id="260" r:id="R619cf58f22f248b5"/>
    <p:sldId xmlns:r="http://schemas.openxmlformats.org/officeDocument/2006/relationships" id="261" r:id="Rb9b87c9c3fc545fb"/>
    <p:sldId xmlns:r="http://schemas.openxmlformats.org/officeDocument/2006/relationships" id="262" r:id="R3a03ad725121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2f6ad1ddc4083" /><Relationship Type="http://schemas.openxmlformats.org/officeDocument/2006/relationships/slide" Target="/ppt/slides/slide1.xml" Id="Rbacf316b98784b94" /><Relationship Type="http://schemas.openxmlformats.org/officeDocument/2006/relationships/slide" Target="/ppt/slides/slide2.xml" Id="R90b6e633c02c4260" /><Relationship Type="http://schemas.openxmlformats.org/officeDocument/2006/relationships/slide" Target="/ppt/slides/slide3.xml" Id="R2c82b254cb074840" /><Relationship Type="http://schemas.openxmlformats.org/officeDocument/2006/relationships/slide" Target="/ppt/slides/slide4.xml" Id="R8f73758cc1cb4375" /><Relationship Type="http://schemas.openxmlformats.org/officeDocument/2006/relationships/slide" Target="/ppt/slides/slide5.xml" Id="R619cf58f22f248b5" /><Relationship Type="http://schemas.openxmlformats.org/officeDocument/2006/relationships/slide" Target="/ppt/slides/slide6.xml" Id="Rb9b87c9c3fc545fb" /><Relationship Type="http://schemas.openxmlformats.org/officeDocument/2006/relationships/slide" Target="/ppt/slides/slide7.xml" Id="R3a03ad725121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b7b740488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ae45f4534ca0" /><Relationship Type="http://schemas.openxmlformats.org/officeDocument/2006/relationships/theme" Target="/ppt/slideMasters/theme/theme1.xml" Id="Rcf6feacf8530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5ae45f453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eac26223f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314562c2a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13896c70b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d252986a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5968d4b5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6f42581f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c83d149d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DVERGSTJERNE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DVERGSTJERNE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DVERGSNES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Annette Dvergsnes, 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934 824 113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