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be8b5140684f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528689d90f4d24"/>
  </p:sldMasterIdLst>
  <p:sldIdLst>
    <p:sldId xmlns:r="http://schemas.openxmlformats.org/officeDocument/2006/relationships" id="256" r:id="R2c37adc8f6744961"/>
    <p:sldId xmlns:r="http://schemas.openxmlformats.org/officeDocument/2006/relationships" id="257" r:id="R33d23a2293cc4ab0"/>
    <p:sldId xmlns:r="http://schemas.openxmlformats.org/officeDocument/2006/relationships" id="258" r:id="R127ab7bcc5994f4b"/>
    <p:sldId xmlns:r="http://schemas.openxmlformats.org/officeDocument/2006/relationships" id="259" r:id="Rc427ad5a8f514faf"/>
    <p:sldId xmlns:r="http://schemas.openxmlformats.org/officeDocument/2006/relationships" id="260" r:id="R72c8a85311a544eb"/>
    <p:sldId xmlns:r="http://schemas.openxmlformats.org/officeDocument/2006/relationships" id="261" r:id="R3b976365b3a04e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528689d90f4d24" /><Relationship Type="http://schemas.openxmlformats.org/officeDocument/2006/relationships/slide" Target="/ppt/slides/slide1.xml" Id="R2c37adc8f6744961" /><Relationship Type="http://schemas.openxmlformats.org/officeDocument/2006/relationships/slide" Target="/ppt/slides/slide2.xml" Id="R33d23a2293cc4ab0" /><Relationship Type="http://schemas.openxmlformats.org/officeDocument/2006/relationships/slide" Target="/ppt/slides/slide3.xml" Id="R127ab7bcc5994f4b" /><Relationship Type="http://schemas.openxmlformats.org/officeDocument/2006/relationships/slide" Target="/ppt/slides/slide4.xml" Id="Rc427ad5a8f514faf" /><Relationship Type="http://schemas.openxmlformats.org/officeDocument/2006/relationships/slide" Target="/ppt/slides/slide5.xml" Id="R72c8a85311a544eb" /><Relationship Type="http://schemas.openxmlformats.org/officeDocument/2006/relationships/slide" Target="/ppt/slides/slide6.xml" Id="R3b976365b3a04e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d5ed8013604e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6eb2eded724c10" /><Relationship Type="http://schemas.openxmlformats.org/officeDocument/2006/relationships/theme" Target="/ppt/slideMasters/theme/theme1.xml" Id="Rf8a66549cdc641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6eb2eded724c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e13e65035f4a6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f7081f3bd24c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3a27b54deb46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12c6870deb47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77a6c5f4624f4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e72047062a46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AMESTO ACCOUNTHOUSE BERGEN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AMESTO ACCOUNTHOUSE BERGEN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36 636 605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1 621 268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1 274 903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1 261 177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9 340 165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O.J. Brochs gate 16A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5006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934 965 310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