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fbf4d496f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f55653ad34f7b"/>
  </p:sldMasterIdLst>
  <p:sldIdLst>
    <p:sldId xmlns:r="http://schemas.openxmlformats.org/officeDocument/2006/relationships" id="256" r:id="R1416b6bb566848d2"/>
    <p:sldId xmlns:r="http://schemas.openxmlformats.org/officeDocument/2006/relationships" id="257" r:id="Re4b531725365445b"/>
    <p:sldId xmlns:r="http://schemas.openxmlformats.org/officeDocument/2006/relationships" id="258" r:id="R6f52902d630e4097"/>
    <p:sldId xmlns:r="http://schemas.openxmlformats.org/officeDocument/2006/relationships" id="259" r:id="R38393d1d04ea4b87"/>
    <p:sldId xmlns:r="http://schemas.openxmlformats.org/officeDocument/2006/relationships" id="260" r:id="Rbbff32abaa3c401f"/>
    <p:sldId xmlns:r="http://schemas.openxmlformats.org/officeDocument/2006/relationships" id="261" r:id="Ra19ff0d44f6e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f55653ad34f7b" /><Relationship Type="http://schemas.openxmlformats.org/officeDocument/2006/relationships/slide" Target="/ppt/slides/slide1.xml" Id="R1416b6bb566848d2" /><Relationship Type="http://schemas.openxmlformats.org/officeDocument/2006/relationships/slide" Target="/ppt/slides/slide2.xml" Id="Re4b531725365445b" /><Relationship Type="http://schemas.openxmlformats.org/officeDocument/2006/relationships/slide" Target="/ppt/slides/slide3.xml" Id="R6f52902d630e4097" /><Relationship Type="http://schemas.openxmlformats.org/officeDocument/2006/relationships/slide" Target="/ppt/slides/slide4.xml" Id="R38393d1d04ea4b87" /><Relationship Type="http://schemas.openxmlformats.org/officeDocument/2006/relationships/slide" Target="/ppt/slides/slide5.xml" Id="Rbbff32abaa3c401f" /><Relationship Type="http://schemas.openxmlformats.org/officeDocument/2006/relationships/slide" Target="/ppt/slides/slide6.xml" Id="Ra19ff0d44f6e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2c6a6ae75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7764489664174" /><Relationship Type="http://schemas.openxmlformats.org/officeDocument/2006/relationships/theme" Target="/ppt/slideMasters/theme/theme1.xml" Id="R86f1f294e9e7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776448966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0d1b11001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50de5b3b4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9183897c8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50b13bc82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eff44aef1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026b45aca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